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046" autoAdjust="0"/>
  </p:normalViewPr>
  <p:slideViewPr>
    <p:cSldViewPr snapToGrid="0">
      <p:cViewPr varScale="1">
        <p:scale>
          <a:sx n="47" d="100"/>
          <a:sy n="47" d="100"/>
        </p:scale>
        <p:origin x="13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45690-61A6-47E1-9662-F9954107EF1F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22BF2-50F4-4CCB-9F1C-4B7255DFB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52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kGVWEvUzNM&amp;t=22s&amp;ab_channel=KjAdames%28PUSH%3AFUTURE%29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Profesorul enunță pe rând câteva afirmații (vezi recomandări în anexa 1) și invită elevii să ia atitudine, fără să vorbească, deplasându-se într-o parte a clasei unde este inscripția  </a:t>
            </a:r>
            <a:r>
              <a:rPr lang="ro-RO" sz="1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total de acord</a:t>
            </a:r>
            <a:r>
              <a:rPr lang="ro-RO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ori în altă parte a clasei unde este inscripția </a:t>
            </a:r>
            <a:r>
              <a:rPr lang="ro-RO" sz="1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dezacord total</a:t>
            </a:r>
            <a:r>
              <a:rPr lang="ro-RO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Elevii care nu sunt deciși/nu vor să răspundă, ocupă spațiul din mijlocul clasei.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Profesorul invită elevii să argumenteze pe scurt poziția/alegerea.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După fiecare rundă de discuție, profesorul întreabă elevii cine dorește să-și schimbe poziția/atitudinea.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22BF2-50F4-4CCB-9F1C-4B7255DFBB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61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https://www.youtube.com/watch?v=ikGVWEvUzNM&amp;t=22s&amp;ab_channel=KjAdames%28PUSH%3AFUTURE%29</a:t>
            </a:r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22BF2-50F4-4CCB-9F1C-4B7255DFBB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30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59542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17723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306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230495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213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evărat sau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99534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699623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6969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70740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5568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82531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43074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10432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316420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26453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150227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1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49724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60537D-0E83-CC4D-B614-A072579607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107" y="227959"/>
            <a:ext cx="1668386" cy="1331657"/>
          </a:xfrm>
          <a:prstGeom prst="rect">
            <a:avLst/>
          </a:prstGeom>
        </p:spPr>
      </p:pic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48BFE6E0-766A-F480-8A5B-4DB465072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07" y="265028"/>
            <a:ext cx="3592586" cy="1294588"/>
          </a:xfrm>
          <a:prstGeom prst="rect">
            <a:avLst/>
          </a:prstGeom>
        </p:spPr>
      </p:pic>
      <p:sp>
        <p:nvSpPr>
          <p:cNvPr id="3" name="Dreptunghi 2">
            <a:extLst>
              <a:ext uri="{FF2B5EF4-FFF2-40B4-BE49-F238E27FC236}">
                <a16:creationId xmlns:a16="http://schemas.microsoft.com/office/drawing/2014/main" id="{1BBA155F-FD49-4422-BAE6-C48FFAB4EC6A}"/>
              </a:ext>
            </a:extLst>
          </p:cNvPr>
          <p:cNvSpPr/>
          <p:nvPr/>
        </p:nvSpPr>
        <p:spPr>
          <a:xfrm>
            <a:off x="910303" y="5070897"/>
            <a:ext cx="8519483" cy="13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o-RO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Clasa:</a:t>
            </a:r>
            <a:r>
              <a:rPr lang="ro-RO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XII-a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o-RO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Subiectul lecției:</a:t>
            </a:r>
            <a:r>
              <a:rPr lang="ro-RO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Identitatea autentică implică responsabilitate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o-RO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ro-RO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 septembrie 2025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reptunghi 1">
            <a:extLst>
              <a:ext uri="{FF2B5EF4-FFF2-40B4-BE49-F238E27FC236}">
                <a16:creationId xmlns:a16="http://schemas.microsoft.com/office/drawing/2014/main" id="{4EEB754C-0865-3292-1546-DE94C0876869}"/>
              </a:ext>
            </a:extLst>
          </p:cNvPr>
          <p:cNvSpPr/>
          <p:nvPr/>
        </p:nvSpPr>
        <p:spPr>
          <a:xfrm>
            <a:off x="2185239" y="2372394"/>
            <a:ext cx="71397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VALORI</a:t>
            </a:r>
            <a:r>
              <a:rPr lang="en-GB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 CARE NE UNESC</a:t>
            </a:r>
            <a:endParaRPr lang="en-US" sz="4000" dirty="0">
              <a:solidFill>
                <a:prstClr val="black"/>
              </a:solidFill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234210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>
            <a:extLst>
              <a:ext uri="{FF2B5EF4-FFF2-40B4-BE49-F238E27FC236}">
                <a16:creationId xmlns:a16="http://schemas.microsoft.com/office/drawing/2014/main" id="{38F4C1ED-2EA6-47A6-83C4-695485D2134C}"/>
              </a:ext>
            </a:extLst>
          </p:cNvPr>
          <p:cNvSpPr/>
          <p:nvPr/>
        </p:nvSpPr>
        <p:spPr>
          <a:xfrm>
            <a:off x="2068579" y="522429"/>
            <a:ext cx="5994141" cy="622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CARE ESTE ATITUDINEA TA?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2F5E0A7E-6007-4BAC-848E-44E913F60E0F}"/>
              </a:ext>
            </a:extLst>
          </p:cNvPr>
          <p:cNvSpPr/>
          <p:nvPr/>
        </p:nvSpPr>
        <p:spPr>
          <a:xfrm>
            <a:off x="409260" y="1916150"/>
            <a:ext cx="9976686" cy="3025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o-RO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Respectul față de ceilalți începe cu respectul față de tine.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o-RO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Libertatea interioară vine din asumarea propriilor alegeri.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o-RO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Tăcerea poate fi uneori cea mai puternică formă de respect.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o-RO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ierta nu înseamnă a uita, ci a alege să mergi mai departe.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o-RO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Empatia începe atunci când te oprești să asculți.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o-RO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Ceea ce oferi lumii se întoarce.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6FDAC419-B574-4861-9472-D68D3BDF8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990" y="4436277"/>
            <a:ext cx="1944585" cy="255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7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>
            <a:extLst>
              <a:ext uri="{FF2B5EF4-FFF2-40B4-BE49-F238E27FC236}">
                <a16:creationId xmlns:a16="http://schemas.microsoft.com/office/drawing/2014/main" id="{E1FDB492-F418-4C5B-A27D-5D2092A98069}"/>
              </a:ext>
            </a:extLst>
          </p:cNvPr>
          <p:cNvSpPr/>
          <p:nvPr/>
        </p:nvSpPr>
        <p:spPr>
          <a:xfrm>
            <a:off x="1460885" y="2467711"/>
            <a:ext cx="7068965" cy="1922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 vă simțiți acum?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ați observat/descoperit?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 stat la baza alegerilor (poziției)?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9C4B78EF-525C-4968-8973-5CC79A256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251" y="0"/>
            <a:ext cx="3911413" cy="306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>
            <a:extLst>
              <a:ext uri="{FF2B5EF4-FFF2-40B4-BE49-F238E27FC236}">
                <a16:creationId xmlns:a16="http://schemas.microsoft.com/office/drawing/2014/main" id="{B64EA962-90B6-4E2E-8A56-7E19065F8509}"/>
              </a:ext>
            </a:extLst>
          </p:cNvPr>
          <p:cNvSpPr/>
          <p:nvPr/>
        </p:nvSpPr>
        <p:spPr>
          <a:xfrm>
            <a:off x="532436" y="771782"/>
            <a:ext cx="7454096" cy="5664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NOI CU ȘI FĂRĂ MĂȘTI</a:t>
            </a:r>
            <a:endParaRPr lang="en-US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o-RO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simți acum (emoții)?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ați văzut/observat (fapte)?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moment te-a influențat cel mai mult?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experiență similară ai trăit sau este în prezent?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este despre tine/noi în acest video?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Când simți că trebuie „să porți o mască”? Cum te simți?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 te simți atunci când îți exprimi adevărata identitate?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este masca pe care o porți cel mai des?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este mesajul/morala?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întrebări ai în legătură cu mesajul/morala filmului?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valori simți/crezi că filmul îți transmite?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6F065EF7-CBA3-41EF-8834-65BFEC47A90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83197" y="0"/>
            <a:ext cx="4508804" cy="6881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Google Shape;913;p35">
            <a:extLst>
              <a:ext uri="{FF2B5EF4-FFF2-40B4-BE49-F238E27FC236}">
                <a16:creationId xmlns:a16="http://schemas.microsoft.com/office/drawing/2014/main" id="{BD4F73E8-EEA8-428F-B9DC-9EE81F9F777D}"/>
              </a:ext>
            </a:extLst>
          </p:cNvPr>
          <p:cNvSpPr/>
          <p:nvPr/>
        </p:nvSpPr>
        <p:spPr>
          <a:xfrm>
            <a:off x="5743815" y="1681668"/>
            <a:ext cx="1050524" cy="800606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57C0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57C0E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328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49391725-6A99-4BB2-A7F8-CD0B9A17C08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27211" y="4345065"/>
            <a:ext cx="2512935" cy="2512935"/>
          </a:xfrm>
          <a:prstGeom prst="rect">
            <a:avLst/>
          </a:prstGeom>
        </p:spPr>
      </p:pic>
      <p:sp>
        <p:nvSpPr>
          <p:cNvPr id="2" name="Dreptunghi 1">
            <a:extLst>
              <a:ext uri="{FF2B5EF4-FFF2-40B4-BE49-F238E27FC236}">
                <a16:creationId xmlns:a16="http://schemas.microsoft.com/office/drawing/2014/main" id="{473CC52B-2048-44CF-9546-4742E852E262}"/>
              </a:ext>
            </a:extLst>
          </p:cNvPr>
          <p:cNvSpPr/>
          <p:nvPr/>
        </p:nvSpPr>
        <p:spPr>
          <a:xfrm>
            <a:off x="811114" y="1695732"/>
            <a:ext cx="8722935" cy="2878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o-RO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ce măști ești pregătit să renunți? Care este angajamentul personal pentru acest an de studiu?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o-RO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condiții creăm împreună în clasă pentru a ne simți în siguranță, renunțând la măști?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8">
            <a:extLst>
              <a:ext uri="{FF2B5EF4-FFF2-40B4-BE49-F238E27FC236}">
                <a16:creationId xmlns:a16="http://schemas.microsoft.com/office/drawing/2014/main" id="{264A76F2-5AB2-4CD2-8DAC-2420FB5B0FB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996"/>
            <a:ext cx="1622229" cy="162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8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țetă">
  <a:themeElements>
    <a:clrScheme name="Fațetă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țetă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țetă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198</TotalTime>
  <Words>374</Words>
  <Application>Microsoft Office PowerPoint</Application>
  <PresentationFormat>Widescreen</PresentationFormat>
  <Paragraphs>36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Tw Cen MT</vt:lpstr>
      <vt:lpstr>Wingdings 3</vt:lpstr>
      <vt:lpstr>Fațetă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OLARU Denis</dc:creator>
  <cp:lastModifiedBy>OLARU Denis</cp:lastModifiedBy>
  <cp:revision>18</cp:revision>
  <dcterms:created xsi:type="dcterms:W3CDTF">2025-08-13T08:15:09Z</dcterms:created>
  <dcterms:modified xsi:type="dcterms:W3CDTF">2025-08-21T15:51:28Z</dcterms:modified>
</cp:coreProperties>
</file>