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57" r:id="rId3"/>
    <p:sldId id="261" r:id="rId4"/>
    <p:sldId id="263" r:id="rId5"/>
    <p:sldId id="264" r:id="rId6"/>
    <p:sldId id="266" r:id="rId7"/>
    <p:sldId id="267" r:id="rId8"/>
    <p:sldId id="269" r:id="rId9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75" autoAdjust="0"/>
  </p:normalViewPr>
  <p:slideViewPr>
    <p:cSldViewPr>
      <p:cViewPr varScale="1">
        <p:scale>
          <a:sx n="57" d="100"/>
          <a:sy n="57" d="100"/>
        </p:scale>
        <p:origin x="146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332DB-8EDF-42AE-89D9-0A430A30996C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824F-9B08-4085-B0BA-29981A0A7E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9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947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9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85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610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B824F-9B08-4085-B0BA-29981A0A7E0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59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editarea stilului de subtitlu al coordonatorului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Faceți clic pentru a edita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5CAE3-E66C-483F-9A91-133D66834A8A}" type="datetimeFigureOut">
              <a:rPr lang="ro-RO" smtClean="0"/>
              <a:t>21.08.2025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D6F0-A759-4B40-A209-1431F2B80A59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6" y="322008"/>
            <a:ext cx="1532666" cy="55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37444"/>
            <a:ext cx="732919" cy="62123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165">
            <a:off x="2904134" y="1947361"/>
            <a:ext cx="6004874" cy="4003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18906" y="6272337"/>
            <a:ext cx="2291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b="1" dirty="0">
                <a:latin typeface="Times New Roman" pitchFamily="18" charset="0"/>
                <a:cs typeface="Times New Roman" pitchFamily="18" charset="0"/>
              </a:rPr>
              <a:t>01 septembrie 2025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1795" y="1040508"/>
            <a:ext cx="6217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VALORILE CARE NE UNESC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9F9F4">
                  <a:alpha val="19608"/>
                </a:srgbClr>
              </a:clrFrom>
              <a:clrTo>
                <a:srgbClr val="F9F9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36" y="1666233"/>
            <a:ext cx="23844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186464"/>
            <a:ext cx="2384425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76"/>
          <a:stretch/>
        </p:blipFill>
        <p:spPr bwMode="auto">
          <a:xfrm>
            <a:off x="128917" y="3729379"/>
            <a:ext cx="191525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062">
            <a:off x="146167" y="2921805"/>
            <a:ext cx="23844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7006">
            <a:off x="290668" y="4967550"/>
            <a:ext cx="2384425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58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19718" y="0"/>
            <a:ext cx="73242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1840" y="4293096"/>
            <a:ext cx="4176464" cy="14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o-RO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</a:rPr>
              <a:t>BINE AȚI VENIT/REVENIT LA ȘCOALĂ!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13220" r="642" b="60206"/>
          <a:stretch/>
        </p:blipFill>
        <p:spPr bwMode="auto">
          <a:xfrm rot="16200000">
            <a:off x="-2515356" y="2565669"/>
            <a:ext cx="6850429" cy="1819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24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9163">
            <a:off x="2364365" y="3381489"/>
            <a:ext cx="1976705" cy="202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416" y="3429000"/>
            <a:ext cx="2015440" cy="206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789">
            <a:off x="6997347" y="2963658"/>
            <a:ext cx="2040678" cy="209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735" y="1949253"/>
            <a:ext cx="1758999" cy="180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9667">
            <a:off x="944125" y="2060848"/>
            <a:ext cx="1901428" cy="1947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855" y="707305"/>
            <a:ext cx="1848470" cy="1893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56471"/>
            <a:ext cx="4685262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840333"/>
            <a:ext cx="4347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000" b="1" dirty="0">
                <a:latin typeface="+mj-lt"/>
              </a:rPr>
              <a:t>Activitatea: </a:t>
            </a:r>
            <a:endParaRPr lang="en-GB" sz="2000" b="1" dirty="0">
              <a:latin typeface="+mj-lt"/>
            </a:endParaRPr>
          </a:p>
          <a:p>
            <a:pPr algn="ctr"/>
            <a:r>
              <a:rPr lang="vi-VN" sz="2000" b="1" i="1" dirty="0">
                <a:latin typeface="+mj-lt"/>
              </a:rPr>
              <a:t>Brățara valorii – un cuvânt pentru sine</a:t>
            </a:r>
            <a:endParaRPr lang="ru-RU" sz="2000" b="1" i="1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420967">
            <a:off x="6705057" y="1100132"/>
            <a:ext cx="14430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O" sz="2000" b="1" i="1" dirty="0">
                <a:latin typeface="Times New Roman" pitchFamily="18" charset="0"/>
                <a:cs typeface="Times New Roman" pitchFamily="18" charset="0"/>
              </a:rPr>
              <a:t>Ce-mi place</a:t>
            </a:r>
          </a:p>
          <a:p>
            <a:r>
              <a:rPr lang="ro-MO" sz="2000" b="1" i="1" dirty="0">
                <a:latin typeface="Times New Roman" pitchFamily="18" charset="0"/>
                <a:cs typeface="Times New Roman" pitchFamily="18" charset="0"/>
              </a:rPr>
              <a:t> la mine?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76499" y="2277599"/>
            <a:ext cx="13724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Cum sunt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 de obicei? </a:t>
            </a:r>
            <a:endParaRPr lang="ro-RO" sz="2000" b="1" i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86074">
            <a:off x="7166714" y="3338464"/>
            <a:ext cx="18421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Cum reacționez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 algn="ctr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 când apare o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 algn="ctr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 problemă? </a:t>
            </a:r>
            <a:endParaRPr lang="ro-RO" sz="2000" b="1" i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80798" y="3910506"/>
            <a:ext cx="16225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Cum vorbesc 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 colegii?</a:t>
            </a:r>
            <a:r>
              <a:rPr lang="vi-VN" b="1" i="1" dirty="0">
                <a:solidFill>
                  <a:prstClr val="black"/>
                </a:solidFill>
                <a:latin typeface="Times New Roman"/>
              </a:rPr>
              <a:t> </a:t>
            </a:r>
            <a:endParaRPr lang="ro-RO" b="1" i="1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364675">
            <a:off x="2370718" y="3903373"/>
            <a:ext cx="19639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Cum ascult când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 cineva explică? </a:t>
            </a:r>
            <a:endParaRPr lang="ro-RO" sz="2000" b="1" i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1334301">
            <a:off x="1033865" y="2490354"/>
            <a:ext cx="17219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Cum mă simt</a:t>
            </a:r>
            <a:endParaRPr lang="ro-RO" sz="2000" b="1" i="1" dirty="0">
              <a:solidFill>
                <a:prstClr val="black"/>
              </a:solidFill>
              <a:latin typeface="Times New Roman"/>
            </a:endParaRPr>
          </a:p>
          <a:p>
            <a:pPr lvl="0"/>
            <a:r>
              <a:rPr lang="vi-VN" sz="2000" b="1" i="1" dirty="0">
                <a:solidFill>
                  <a:prstClr val="black"/>
                </a:solidFill>
                <a:latin typeface="Times New Roman"/>
              </a:rPr>
              <a:t> când greșesc?</a:t>
            </a:r>
            <a:endParaRPr lang="ru-RU" sz="2000" b="1" i="1" dirty="0">
              <a:solidFill>
                <a:prstClr val="black"/>
              </a:solidFill>
            </a:endParaRP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1" t="75808" r="5383" b="12096"/>
          <a:stretch/>
        </p:blipFill>
        <p:spPr bwMode="auto">
          <a:xfrm>
            <a:off x="9202" y="5993019"/>
            <a:ext cx="9134798" cy="82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11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5" t="16477" r="15784" b="13354"/>
          <a:stretch/>
        </p:blipFill>
        <p:spPr bwMode="auto">
          <a:xfrm>
            <a:off x="0" y="2515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461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95" y="476672"/>
            <a:ext cx="4195454" cy="91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04663"/>
            <a:ext cx="3114955" cy="878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b="1" dirty="0">
                <a:latin typeface="Times New Roman"/>
                <a:ea typeface="Times New Roman"/>
              </a:rPr>
              <a:t>Activitatea</a:t>
            </a:r>
            <a:r>
              <a:rPr lang="ro-RO" dirty="0">
                <a:latin typeface="Times New Roman"/>
                <a:ea typeface="Times New Roman"/>
              </a:rPr>
              <a:t>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o-RO" b="1" i="1" dirty="0">
                <a:latin typeface="Times New Roman"/>
                <a:ea typeface="Times New Roman"/>
              </a:rPr>
              <a:t>Sunt valoros/ă prin ceea ce fac</a:t>
            </a:r>
            <a:endParaRPr lang="ru-RU" sz="1600" dirty="0">
              <a:ea typeface="Calibri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79896">
            <a:off x="7969761" y="821748"/>
            <a:ext cx="874572" cy="9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6597">
            <a:off x="7309509" y="160589"/>
            <a:ext cx="9080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50" y="324172"/>
            <a:ext cx="110331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6716">
            <a:off x="906266" y="3708843"/>
            <a:ext cx="2240484" cy="272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101" y="1870161"/>
            <a:ext cx="2097087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5896">
            <a:off x="4873786" y="3775972"/>
            <a:ext cx="2443983" cy="29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040">
            <a:off x="6115745" y="2302234"/>
            <a:ext cx="2097087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41640">
            <a:off x="1420887" y="3743910"/>
            <a:ext cx="9271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33268" y="1924930"/>
            <a:ext cx="92075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2460">
            <a:off x="6872224" y="2382131"/>
            <a:ext cx="9271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7530">
            <a:off x="5632226" y="5891549"/>
            <a:ext cx="92710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7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5" t="16993" r="15956" b="12157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5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061" y="4826965"/>
            <a:ext cx="2650527" cy="67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292" y="3588495"/>
            <a:ext cx="266429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292" y="2435794"/>
            <a:ext cx="2525086" cy="67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4864943" cy="106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836712"/>
            <a:ext cx="346376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1590" algn="just">
              <a:lnSpc>
                <a:spcPct val="150000"/>
              </a:lnSpc>
              <a:spcAft>
                <a:spcPts val="800"/>
              </a:spcAft>
            </a:pPr>
            <a:r>
              <a:rPr lang="ro-RO" b="1" dirty="0">
                <a:latin typeface="Times New Roman"/>
                <a:ea typeface="Times New Roman"/>
              </a:rPr>
              <a:t>Activitatea</a:t>
            </a:r>
            <a:r>
              <a:rPr lang="ro-RO" dirty="0">
                <a:latin typeface="Times New Roman"/>
                <a:ea typeface="Times New Roman"/>
              </a:rPr>
              <a:t>: </a:t>
            </a:r>
            <a:r>
              <a:rPr lang="ro-RO" b="1" i="1" dirty="0">
                <a:latin typeface="Times New Roman"/>
                <a:ea typeface="Times New Roman"/>
              </a:rPr>
              <a:t>Semaforul reflecțiilor</a:t>
            </a:r>
            <a:endParaRPr lang="ru-RU" sz="1600" dirty="0">
              <a:ea typeface="Calibri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2072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2" y="4653135"/>
            <a:ext cx="8413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06" y="3524673"/>
            <a:ext cx="8477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53628" y="2553593"/>
            <a:ext cx="1178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2000" b="1" i="1" dirty="0">
                <a:latin typeface="Times New Roman"/>
                <a:ea typeface="Times New Roman"/>
              </a:rPr>
              <a:t>a fost util</a:t>
            </a:r>
            <a:endParaRPr lang="ru-RU" sz="20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62636" y="3717461"/>
            <a:ext cx="1875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sz="2000" b="1" i="1" dirty="0">
                <a:latin typeface="Times New Roman"/>
                <a:ea typeface="Times New Roman"/>
              </a:rPr>
              <a:t>a fost interesant</a:t>
            </a:r>
            <a:endParaRPr lang="ru-RU" sz="2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53628" y="4827930"/>
            <a:ext cx="1433406" cy="504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01295" algn="l"/>
              </a:tabLst>
            </a:pPr>
            <a:r>
              <a:rPr lang="ro-RO" sz="2000" b="1" i="1" dirty="0">
                <a:latin typeface="Times New Roman"/>
                <a:ea typeface="Times New Roman"/>
              </a:rPr>
              <a:t>a fost dificil</a:t>
            </a:r>
            <a:endParaRPr lang="ru-RU" sz="2000" dirty="0">
              <a:ea typeface="Calibri"/>
            </a:endParaRPr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8734">
            <a:off x="5918520" y="700697"/>
            <a:ext cx="1189691" cy="1189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9457">
            <a:off x="8089659" y="5736846"/>
            <a:ext cx="92075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9356">
            <a:off x="7394038" y="376337"/>
            <a:ext cx="92075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8853">
            <a:off x="7713397" y="1984241"/>
            <a:ext cx="1257511" cy="125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0418">
            <a:off x="3783993" y="5791761"/>
            <a:ext cx="92075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00418" y="2266872"/>
            <a:ext cx="4572000" cy="604973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Times New Roman"/>
              <a:buChar char="-"/>
            </a:pPr>
            <a:r>
              <a:rPr lang="ro-RO" b="1" i="1" dirty="0">
                <a:latin typeface="Times New Roman"/>
                <a:ea typeface="Times New Roman"/>
              </a:rPr>
              <a:t>Activitățile de azi au fost</a:t>
            </a:r>
            <a:r>
              <a:rPr lang="ro-RO" b="1" dirty="0">
                <a:latin typeface="Times New Roman"/>
                <a:ea typeface="Times New Roman"/>
              </a:rPr>
              <a:t> ……  </a:t>
            </a: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Times New Roman"/>
              <a:buChar char="-"/>
            </a:pPr>
            <a:endParaRPr lang="ro-RO" b="1" dirty="0"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Times New Roman"/>
              <a:buChar char="-"/>
            </a:pPr>
            <a:r>
              <a:rPr lang="ro-RO" b="1" i="1" dirty="0">
                <a:latin typeface="Times New Roman"/>
                <a:ea typeface="Times New Roman"/>
              </a:rPr>
              <a:t>Participarea mea cu idei/răspunsuri a fost</a:t>
            </a:r>
            <a:r>
              <a:rPr lang="ro-RO" b="1" dirty="0">
                <a:latin typeface="Times New Roman"/>
                <a:ea typeface="Times New Roman"/>
              </a:rPr>
              <a:t> …..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ro-RO" b="1" dirty="0">
                <a:latin typeface="Times New Roman"/>
                <a:ea typeface="Times New Roman"/>
              </a:rPr>
              <a:t> </a:t>
            </a: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Times New Roman"/>
              <a:buChar char="-"/>
            </a:pPr>
            <a:r>
              <a:rPr lang="ro-RO" b="1" i="1" dirty="0">
                <a:latin typeface="Times New Roman"/>
                <a:ea typeface="Times New Roman"/>
              </a:rPr>
              <a:t>Când au vorbit colegii, pentru mine a fost</a:t>
            </a:r>
            <a:r>
              <a:rPr lang="ro-RO" b="1" dirty="0">
                <a:latin typeface="Times New Roman"/>
                <a:ea typeface="Times New Roman"/>
              </a:rPr>
              <a:t> ….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ro-RO" b="1" dirty="0">
                <a:latin typeface="Times New Roman"/>
                <a:ea typeface="Times New Roman"/>
              </a:rPr>
              <a:t> </a:t>
            </a:r>
          </a:p>
          <a:p>
            <a:pPr marL="342900" lvl="0" indent="-342900" algn="just">
              <a:lnSpc>
                <a:spcPct val="200000"/>
              </a:lnSpc>
              <a:buFont typeface="Times New Roman"/>
              <a:buChar char="-"/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Aș vrea să mai lucrăm așa și altă dată,</a:t>
            </a:r>
          </a:p>
          <a:p>
            <a:pPr lvl="0" algn="just">
              <a:lnSpc>
                <a:spcPct val="200000"/>
              </a:lnSpc>
            </a:pPr>
            <a:r>
              <a:rPr lang="ro-RO" b="1" i="1" dirty="0">
                <a:solidFill>
                  <a:prstClr val="black"/>
                </a:solidFill>
                <a:latin typeface="Times New Roman"/>
                <a:ea typeface="Times New Roman"/>
              </a:rPr>
              <a:t>       pentru că a fost</a:t>
            </a:r>
            <a:r>
              <a:rPr lang="ro-RO" b="1" dirty="0">
                <a:solidFill>
                  <a:prstClr val="black"/>
                </a:solidFill>
                <a:latin typeface="Times New Roman"/>
                <a:ea typeface="Times New Roman"/>
              </a:rPr>
              <a:t> ….. </a:t>
            </a: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Times New Roman"/>
              <a:buChar char="-"/>
            </a:pPr>
            <a:endParaRPr lang="ro-RO" sz="1600" b="1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887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19718" y="0"/>
            <a:ext cx="73242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1" t="13220" r="642" b="60206"/>
          <a:stretch/>
        </p:blipFill>
        <p:spPr bwMode="auto">
          <a:xfrm rot="16200000">
            <a:off x="-2515356" y="2565669"/>
            <a:ext cx="6850429" cy="1819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34072" y="4005064"/>
            <a:ext cx="4572000" cy="221983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lang="ro-RO" sz="3200" b="1" i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it-IT" sz="3200" b="1" i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it-IT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 școlar cu multe descoperiri,</a:t>
            </a:r>
            <a:r>
              <a:rPr lang="ro-RO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curaj și reușite la fiecare pas</a:t>
            </a:r>
            <a:r>
              <a:rPr lang="ro-RO" sz="32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9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149</Words>
  <Application>Microsoft Office PowerPoint</Application>
  <PresentationFormat>On-screen Show (4:3)</PresentationFormat>
  <Paragraphs>38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Temă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OLARU Denis</cp:lastModifiedBy>
  <cp:revision>27</cp:revision>
  <dcterms:created xsi:type="dcterms:W3CDTF">2025-08-18T01:25:23Z</dcterms:created>
  <dcterms:modified xsi:type="dcterms:W3CDTF">2025-08-21T15:48:50Z</dcterms:modified>
</cp:coreProperties>
</file>