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57" r:id="rId4"/>
    <p:sldId id="260" r:id="rId5"/>
    <p:sldId id="269" r:id="rId6"/>
    <p:sldId id="270" r:id="rId7"/>
    <p:sldId id="268" r:id="rId8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3BA8A9-E265-41CD-8A93-1CFDFD7B846E}" v="2" dt="2025-08-21T06:39:08.0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57" autoAdjust="0"/>
  </p:normalViewPr>
  <p:slideViewPr>
    <p:cSldViewPr snapToGrid="0">
      <p:cViewPr varScale="1">
        <p:scale>
          <a:sx n="57" d="100"/>
          <a:sy n="57" d="100"/>
        </p:scale>
        <p:origin x="92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a Cebotar" userId="f7946c7b5f5dcacc" providerId="LiveId" clId="{703BA8A9-E265-41CD-8A93-1CFDFD7B846E}"/>
    <pc:docChg chg="undo custSel addSld delSld modSld">
      <pc:chgData name="Natalia Cebotar" userId="f7946c7b5f5dcacc" providerId="LiveId" clId="{703BA8A9-E265-41CD-8A93-1CFDFD7B846E}" dt="2025-08-21T06:42:38.644" v="322" actId="20577"/>
      <pc:docMkLst>
        <pc:docMk/>
      </pc:docMkLst>
      <pc:sldChg chg="delSp modSp mod modNotesTx">
        <pc:chgData name="Natalia Cebotar" userId="f7946c7b5f5dcacc" providerId="LiveId" clId="{703BA8A9-E265-41CD-8A93-1CFDFD7B846E}" dt="2025-08-21T06:42:38.644" v="322" actId="20577"/>
        <pc:sldMkLst>
          <pc:docMk/>
          <pc:sldMk cId="2342100971" sldId="256"/>
        </pc:sldMkLst>
        <pc:spChg chg="mod">
          <ac:chgData name="Natalia Cebotar" userId="f7946c7b5f5dcacc" providerId="LiveId" clId="{703BA8A9-E265-41CD-8A93-1CFDFD7B846E}" dt="2025-08-20T06:04:39.362" v="57" actId="1076"/>
          <ac:spMkLst>
            <pc:docMk/>
            <pc:sldMk cId="2342100971" sldId="256"/>
            <ac:spMk id="7" creationId="{EAFCD7F9-CC7B-F2FE-26BF-CB324F85D7DC}"/>
          </ac:spMkLst>
        </pc:spChg>
        <pc:spChg chg="mod">
          <ac:chgData name="Natalia Cebotar" userId="f7946c7b5f5dcacc" providerId="LiveId" clId="{703BA8A9-E265-41CD-8A93-1CFDFD7B846E}" dt="2025-08-21T06:42:38.644" v="322" actId="20577"/>
          <ac:spMkLst>
            <pc:docMk/>
            <pc:sldMk cId="2342100971" sldId="256"/>
            <ac:spMk id="11" creationId="{5F36F963-7D15-0DA7-A93E-B3280F1B916F}"/>
          </ac:spMkLst>
        </pc:spChg>
        <pc:picChg chg="del mod">
          <ac:chgData name="Natalia Cebotar" userId="f7946c7b5f5dcacc" providerId="LiveId" clId="{703BA8A9-E265-41CD-8A93-1CFDFD7B846E}" dt="2025-08-21T06:39:08.089" v="155" actId="478"/>
          <ac:picMkLst>
            <pc:docMk/>
            <pc:sldMk cId="2342100971" sldId="256"/>
            <ac:picMk id="1026" creationId="{7F4C97F8-AF01-2E39-2B92-570C9C6FB14C}"/>
          </ac:picMkLst>
        </pc:picChg>
      </pc:sldChg>
      <pc:sldChg chg="modSp mod">
        <pc:chgData name="Natalia Cebotar" userId="f7946c7b5f5dcacc" providerId="LiveId" clId="{703BA8A9-E265-41CD-8A93-1CFDFD7B846E}" dt="2025-08-20T10:39:08.735" v="132" actId="20577"/>
        <pc:sldMkLst>
          <pc:docMk/>
          <pc:sldMk cId="2850458898" sldId="257"/>
        </pc:sldMkLst>
        <pc:spChg chg="mod">
          <ac:chgData name="Natalia Cebotar" userId="f7946c7b5f5dcacc" providerId="LiveId" clId="{703BA8A9-E265-41CD-8A93-1CFDFD7B846E}" dt="2025-08-20T10:39:08.735" v="132" actId="20577"/>
          <ac:spMkLst>
            <pc:docMk/>
            <pc:sldMk cId="2850458898" sldId="257"/>
            <ac:spMk id="5" creationId="{332E3D47-E69F-6D5D-5F12-D84977B13AC9}"/>
          </ac:spMkLst>
        </pc:spChg>
      </pc:sldChg>
      <pc:sldChg chg="addSp delSp modSp add mod">
        <pc:chgData name="Natalia Cebotar" userId="f7946c7b5f5dcacc" providerId="LiveId" clId="{703BA8A9-E265-41CD-8A93-1CFDFD7B846E}" dt="2025-08-20T06:16:06.686" v="121" actId="207"/>
        <pc:sldMkLst>
          <pc:docMk/>
          <pc:sldMk cId="2993740890" sldId="268"/>
        </pc:sldMkLst>
        <pc:spChg chg="mod">
          <ac:chgData name="Natalia Cebotar" userId="f7946c7b5f5dcacc" providerId="LiveId" clId="{703BA8A9-E265-41CD-8A93-1CFDFD7B846E}" dt="2025-08-20T06:14:01.293" v="102" actId="26606"/>
          <ac:spMkLst>
            <pc:docMk/>
            <pc:sldMk cId="2993740890" sldId="268"/>
            <ac:spMk id="2" creationId="{FEC6F88A-59FF-1FB6-EDE8-0E6DB6834A2E}"/>
          </ac:spMkLst>
        </pc:spChg>
        <pc:spChg chg="mod">
          <ac:chgData name="Natalia Cebotar" userId="f7946c7b5f5dcacc" providerId="LiveId" clId="{703BA8A9-E265-41CD-8A93-1CFDFD7B846E}" dt="2025-08-20T06:14:44.802" v="110" actId="113"/>
          <ac:spMkLst>
            <pc:docMk/>
            <pc:sldMk cId="2993740890" sldId="268"/>
            <ac:spMk id="6" creationId="{61CED624-DD50-5D55-384C-DBB279DC5E38}"/>
          </ac:spMkLst>
        </pc:spChg>
        <pc:spChg chg="del">
          <ac:chgData name="Natalia Cebotar" userId="f7946c7b5f5dcacc" providerId="LiveId" clId="{703BA8A9-E265-41CD-8A93-1CFDFD7B846E}" dt="2025-08-20T06:08:31.405" v="62" actId="26606"/>
          <ac:spMkLst>
            <pc:docMk/>
            <pc:sldMk cId="2993740890" sldId="268"/>
            <ac:spMk id="13" creationId="{B9E248E0-55F8-4E45-A07F-B49E0EEA97ED}"/>
          </ac:spMkLst>
        </pc:spChg>
        <pc:spChg chg="del">
          <ac:chgData name="Natalia Cebotar" userId="f7946c7b5f5dcacc" providerId="LiveId" clId="{703BA8A9-E265-41CD-8A93-1CFDFD7B846E}" dt="2025-08-20T06:08:31.405" v="62" actId="26606"/>
          <ac:spMkLst>
            <pc:docMk/>
            <pc:sldMk cId="2993740890" sldId="268"/>
            <ac:spMk id="15" creationId="{311F016A-A753-449B-9EA6-322199B7119E}"/>
          </ac:spMkLst>
        </pc:spChg>
        <pc:spChg chg="add del">
          <ac:chgData name="Natalia Cebotar" userId="f7946c7b5f5dcacc" providerId="LiveId" clId="{703BA8A9-E265-41CD-8A93-1CFDFD7B846E}" dt="2025-08-20T06:11:01.597" v="93" actId="26606"/>
          <ac:spMkLst>
            <pc:docMk/>
            <pc:sldMk cId="2993740890" sldId="268"/>
            <ac:spMk id="20" creationId="{BCED4D40-4B67-4331-AC48-79B82B4A47D8}"/>
          </ac:spMkLst>
        </pc:spChg>
        <pc:spChg chg="add del">
          <ac:chgData name="Natalia Cebotar" userId="f7946c7b5f5dcacc" providerId="LiveId" clId="{703BA8A9-E265-41CD-8A93-1CFDFD7B846E}" dt="2025-08-20T06:11:01.597" v="93" actId="26606"/>
          <ac:spMkLst>
            <pc:docMk/>
            <pc:sldMk cId="2993740890" sldId="268"/>
            <ac:spMk id="22" creationId="{670CEDEF-4F34-412E-84EE-329C1E936AF5}"/>
          </ac:spMkLst>
        </pc:spChg>
        <pc:spChg chg="add del">
          <ac:chgData name="Natalia Cebotar" userId="f7946c7b5f5dcacc" providerId="LiveId" clId="{703BA8A9-E265-41CD-8A93-1CFDFD7B846E}" dt="2025-08-20T06:10:59.388" v="90" actId="26606"/>
          <ac:spMkLst>
            <pc:docMk/>
            <pc:sldMk cId="2993740890" sldId="268"/>
            <ac:spMk id="27" creationId="{D880886B-02ED-4317-9236-CB60C22CF7F3}"/>
          </ac:spMkLst>
        </pc:spChg>
        <pc:spChg chg="add del">
          <ac:chgData name="Natalia Cebotar" userId="f7946c7b5f5dcacc" providerId="LiveId" clId="{703BA8A9-E265-41CD-8A93-1CFDFD7B846E}" dt="2025-08-20T06:10:59.388" v="90" actId="26606"/>
          <ac:spMkLst>
            <pc:docMk/>
            <pc:sldMk cId="2993740890" sldId="268"/>
            <ac:spMk id="29" creationId="{28C31856-6ABF-41FD-B683-B06E5FFF926B}"/>
          </ac:spMkLst>
        </pc:spChg>
        <pc:spChg chg="add del">
          <ac:chgData name="Natalia Cebotar" userId="f7946c7b5f5dcacc" providerId="LiveId" clId="{703BA8A9-E265-41CD-8A93-1CFDFD7B846E}" dt="2025-08-20T06:11:01.578" v="92" actId="26606"/>
          <ac:spMkLst>
            <pc:docMk/>
            <pc:sldMk cId="2993740890" sldId="268"/>
            <ac:spMk id="31" creationId="{022BDE4A-8A20-4A69-9C5A-581C82036A4D}"/>
          </ac:spMkLst>
        </pc:spChg>
        <pc:spChg chg="add del">
          <ac:chgData name="Natalia Cebotar" userId="f7946c7b5f5dcacc" providerId="LiveId" clId="{703BA8A9-E265-41CD-8A93-1CFDFD7B846E}" dt="2025-08-20T06:14:01.293" v="102" actId="26606"/>
          <ac:spMkLst>
            <pc:docMk/>
            <pc:sldMk cId="2993740890" sldId="268"/>
            <ac:spMk id="33" creationId="{69D47016-023F-44BD-981C-50E7A10A6609}"/>
          </ac:spMkLst>
        </pc:spChg>
        <pc:spChg chg="add del">
          <ac:chgData name="Natalia Cebotar" userId="f7946c7b5f5dcacc" providerId="LiveId" clId="{703BA8A9-E265-41CD-8A93-1CFDFD7B846E}" dt="2025-08-20T06:14:01.293" v="102" actId="26606"/>
          <ac:spMkLst>
            <pc:docMk/>
            <pc:sldMk cId="2993740890" sldId="268"/>
            <ac:spMk id="34" creationId="{6D8B37B0-0682-433E-BC8D-498C04ABD9A7}"/>
          </ac:spMkLst>
        </pc:spChg>
        <pc:spChg chg="add">
          <ac:chgData name="Natalia Cebotar" userId="f7946c7b5f5dcacc" providerId="LiveId" clId="{703BA8A9-E265-41CD-8A93-1CFDFD7B846E}" dt="2025-08-20T06:14:01.293" v="102" actId="26606"/>
          <ac:spMkLst>
            <pc:docMk/>
            <pc:sldMk cId="2993740890" sldId="268"/>
            <ac:spMk id="39" creationId="{67A5186C-3438-4D83-A03D-BD8A5E2D488D}"/>
          </ac:spMkLst>
        </pc:spChg>
        <pc:spChg chg="add">
          <ac:chgData name="Natalia Cebotar" userId="f7946c7b5f5dcacc" providerId="LiveId" clId="{703BA8A9-E265-41CD-8A93-1CFDFD7B846E}" dt="2025-08-20T06:14:01.293" v="102" actId="26606"/>
          <ac:spMkLst>
            <pc:docMk/>
            <pc:sldMk cId="2993740890" sldId="268"/>
            <ac:spMk id="41" creationId="{6CBB0514-A5C9-DF82-2647-CF63C168CE95}"/>
          </ac:spMkLst>
        </pc:spChg>
        <pc:picChg chg="add del mod ord">
          <ac:chgData name="Natalia Cebotar" userId="f7946c7b5f5dcacc" providerId="LiveId" clId="{703BA8A9-E265-41CD-8A93-1CFDFD7B846E}" dt="2025-08-20T06:12:48.891" v="99" actId="478"/>
          <ac:picMkLst>
            <pc:docMk/>
            <pc:sldMk cId="2993740890" sldId="268"/>
            <ac:picMk id="4" creationId="{F2F1D959-D2EC-B93F-3EC0-DD53E3C39B4D}"/>
          </ac:picMkLst>
        </pc:picChg>
        <pc:picChg chg="del">
          <ac:chgData name="Natalia Cebotar" userId="f7946c7b5f5dcacc" providerId="LiveId" clId="{703BA8A9-E265-41CD-8A93-1CFDFD7B846E}" dt="2025-08-20T06:08:23.263" v="61" actId="478"/>
          <ac:picMkLst>
            <pc:docMk/>
            <pc:sldMk cId="2993740890" sldId="268"/>
            <ac:picMk id="5" creationId="{6FDE8E39-3EAE-1D4D-810F-FF8FD3D1B188}"/>
          </ac:picMkLst>
        </pc:picChg>
        <pc:picChg chg="mod ord">
          <ac:chgData name="Natalia Cebotar" userId="f7946c7b5f5dcacc" providerId="LiveId" clId="{703BA8A9-E265-41CD-8A93-1CFDFD7B846E}" dt="2025-08-20T06:15:42.774" v="117" actId="1076"/>
          <ac:picMkLst>
            <pc:docMk/>
            <pc:sldMk cId="2993740890" sldId="268"/>
            <ac:picMk id="8" creationId="{00000000-0000-0000-0000-000000000000}"/>
          </ac:picMkLst>
        </pc:picChg>
        <pc:picChg chg="add mod ord">
          <ac:chgData name="Natalia Cebotar" userId="f7946c7b5f5dcacc" providerId="LiveId" clId="{703BA8A9-E265-41CD-8A93-1CFDFD7B846E}" dt="2025-08-20T06:14:27.422" v="105" actId="207"/>
          <ac:picMkLst>
            <pc:docMk/>
            <pc:sldMk cId="2993740890" sldId="268"/>
            <ac:picMk id="9" creationId="{C1C1E25C-242A-5156-062D-3DE7362147FC}"/>
          </ac:picMkLst>
        </pc:picChg>
        <pc:picChg chg="add mod">
          <ac:chgData name="Natalia Cebotar" userId="f7946c7b5f5dcacc" providerId="LiveId" clId="{703BA8A9-E265-41CD-8A93-1CFDFD7B846E}" dt="2025-08-20T06:14:14.339" v="103" actId="207"/>
          <ac:picMkLst>
            <pc:docMk/>
            <pc:sldMk cId="2993740890" sldId="268"/>
            <ac:picMk id="11" creationId="{917F6F0B-4F91-D724-0FFA-E9509FCAE1D7}"/>
          </ac:picMkLst>
        </pc:picChg>
        <pc:picChg chg="add mod ord">
          <ac:chgData name="Natalia Cebotar" userId="f7946c7b5f5dcacc" providerId="LiveId" clId="{703BA8A9-E265-41CD-8A93-1CFDFD7B846E}" dt="2025-08-20T06:14:19.596" v="104" actId="207"/>
          <ac:picMkLst>
            <pc:docMk/>
            <pc:sldMk cId="2993740890" sldId="268"/>
            <ac:picMk id="14" creationId="{CD28420C-532C-2981-EEB2-08E99A60C7D8}"/>
          </ac:picMkLst>
        </pc:picChg>
        <pc:picChg chg="add mod">
          <ac:chgData name="Natalia Cebotar" userId="f7946c7b5f5dcacc" providerId="LiveId" clId="{703BA8A9-E265-41CD-8A93-1CFDFD7B846E}" dt="2025-08-20T06:16:06.686" v="121" actId="207"/>
          <ac:picMkLst>
            <pc:docMk/>
            <pc:sldMk cId="2993740890" sldId="268"/>
            <ac:picMk id="17" creationId="{5642A664-04E6-EBF1-C5BF-FECA4733B74C}"/>
          </ac:picMkLst>
        </pc:picChg>
      </pc:sldChg>
      <pc:sldChg chg="new del">
        <pc:chgData name="Natalia Cebotar" userId="f7946c7b5f5dcacc" providerId="LiveId" clId="{703BA8A9-E265-41CD-8A93-1CFDFD7B846E}" dt="2025-08-20T06:08:11.178" v="60" actId="47"/>
        <pc:sldMkLst>
          <pc:docMk/>
          <pc:sldMk cId="1463258103" sldId="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5CEEC-267C-4083-B07B-6530B21F02FB}" type="datetimeFigureOut">
              <a:rPr lang="en-GB" smtClean="0"/>
              <a:t>21/08/2025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6626D-1090-4293-A27C-97450E649F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831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6626D-1090-4293-A27C-97450E649FFD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9571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o-RO" dirty="0"/>
              <a:t>Imaginea este preluată: </a:t>
            </a:r>
            <a:r>
              <a:rPr lang="es-ES" dirty="0" err="1"/>
              <a:t>ttps</a:t>
            </a:r>
            <a:r>
              <a:rPr lang="es-ES" dirty="0"/>
              <a:t>://es.123rf.com/photo_50616215_huella-del-bebé-rosa-y-azul.html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6626D-1090-4293-A27C-97450E649FF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544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26626D-1090-4293-A27C-97450E649FF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335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A2A8A-D951-95D6-8DA9-AB1DA0EFD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D97DE2-81F6-9732-8C51-DF0F5EFBFE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5F56F-DA8C-E53A-2DE3-74392022B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D3521-9997-A142-3E9A-3485B478C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FDC98-ADD9-E49D-6272-D97F844C6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31103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2AA7F-CD39-CD5D-4D90-3E0319227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16A16-2279-7D1A-C739-8EC032880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FFAC1-7AC7-48C9-0B31-91A923C1E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92D96-2ECE-8629-1B5D-BC2EE7E5A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FDC96-AB17-C229-F442-E4C4BD533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84254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ABC13-AB65-A4DF-AA94-1E8DC7486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AE2A11-2405-4FA0-0C56-7F43189B5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9DDFD-7A1F-30CC-2294-3C358C8BE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9EF96-5E5F-BA6B-58CB-AEAE125F83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1D13D-EF60-633A-0596-BAC4A977C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8018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9CF5C-CFCF-3066-FE68-0533A06B6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42B867-5816-4AFE-1632-677CE85684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CE4E01-F590-12F5-9AA7-BB4F2089F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23D867-6EF1-6034-CCBF-028AB5E23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95D24-3ACF-130A-DCDF-11D08D7F0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ABA036-569E-2B2B-E4A4-053837049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41559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F51B1-2A73-D5B7-3B1E-FC0F95641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877716-51BD-EE0A-1FB0-1B3EE6D08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2AC4C-1454-D754-BAC5-ADB932AAC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15AB47-04A9-ABC9-94AB-DDB7D1BDBA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47103D-DE4E-82C1-F569-C072653EA7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BE97E0-EA5D-FDB6-AAE2-35E9FEFD7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1736C4-518B-122B-302A-3458AAB43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8FFBEC-05BF-A842-DDE8-EC1CB00EA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24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4B9CA-7C8C-7C23-B237-18462D1EC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4B38A5-819B-21F5-54E2-22C257A84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4FD78-73EE-BC88-92C8-018E73F6A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E2CE64-DBE2-D019-2C1F-CC7DA71EF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06801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7F0FED-9B85-7EB0-B4E4-86E4480FC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A9779E-EF77-512A-42D7-5977A1558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BA37E-476B-395E-9957-C6691744F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9334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73A42-688E-9792-A4C6-3DEA1BAF8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24841-6456-F92C-1177-F05A3FDA63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BD3B4-4CB0-58D4-241C-FDA6FFAC51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29467F-46E7-D226-48BE-A2C87FE38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6303F2-3400-5992-78EF-5B4B74E29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60316-FFEF-EB4C-6F94-D6EB7AD79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2333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9AA81-E4D2-A949-4F32-ACED2F679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8FA4E3-496F-7CD2-6ABB-4CD2C59A3F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A2435-1DFD-B5CA-C715-92B9D13E9E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F6BBE-D552-792C-9383-8E82F50BB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6FD3D-1167-C2F4-17EE-BCFC6CF13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E42244-E6FB-5E16-E05E-59DF19E0C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04839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0B9A6-6E0F-9B9F-3FF7-325BF73AF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98B6D-FB8E-4FAF-AE23-5DF71C3EB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6AD989-4D5F-68BA-0F2F-854BEFCCB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6821F-1CBE-F1B5-5AD0-8F75FA360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C9F7EE-77F8-24B9-E582-DD09237D6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81373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6E48D7-3535-76CA-CD11-7EAE120232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A65569-DCCD-DC4E-895E-6B5DD8994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C9D4F-11C6-2A00-A28D-EA0B1B92B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6F1B5-3CB7-03A7-4458-7644DF865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4510E-D1B1-B154-3B63-9CEDBF69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538592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54492" y="224536"/>
            <a:ext cx="5483013" cy="4104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67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61283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86679" y="426889"/>
            <a:ext cx="1818640" cy="492443"/>
          </a:xfrm>
        </p:spPr>
        <p:txBody>
          <a:bodyPr lIns="0" tIns="0" rIns="0" bIns="0"/>
          <a:lstStyle>
            <a:lvl1pPr>
              <a:defRPr sz="3200" b="1" i="0">
                <a:solidFill>
                  <a:srgbClr val="40404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1233" y="2437229"/>
            <a:ext cx="9580033" cy="656655"/>
          </a:xfrm>
        </p:spPr>
        <p:txBody>
          <a:bodyPr lIns="0" tIns="0" rIns="0" bIns="0"/>
          <a:lstStyle>
            <a:lvl1pPr>
              <a:defRPr sz="4267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3404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8333" y="83"/>
            <a:ext cx="10394499" cy="681861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86679" y="426889"/>
            <a:ext cx="1818640" cy="492443"/>
          </a:xfrm>
        </p:spPr>
        <p:txBody>
          <a:bodyPr lIns="0" tIns="0" rIns="0" bIns="0"/>
          <a:lstStyle>
            <a:lvl1pPr>
              <a:defRPr sz="3200" b="1" i="0">
                <a:solidFill>
                  <a:srgbClr val="40404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594443" y="1318564"/>
            <a:ext cx="4558453" cy="2873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67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24611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86679" y="426889"/>
            <a:ext cx="1818640" cy="492443"/>
          </a:xfrm>
        </p:spPr>
        <p:txBody>
          <a:bodyPr lIns="0" tIns="0" rIns="0" bIns="0"/>
          <a:lstStyle>
            <a:lvl1pPr>
              <a:defRPr sz="3200" b="1" i="0">
                <a:solidFill>
                  <a:srgbClr val="40404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82062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7856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3AEF27-4B4C-D1F3-7545-7E11F41CA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9DCDB-8F20-3DAF-6893-CB8BFD4EF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06A8C-8786-3EA3-50BE-19E15E3420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A6BBC3-7A7E-456E-B4C1-5DA49F4EF788}" type="datetimeFigureOut">
              <a:rPr lang="en-150" smtClean="0"/>
              <a:t>21/08/2025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8F287-7726-9861-E39B-EFC681D9C3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B467A-81C8-8A50-D6E3-BC394E029E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25C9A6-816D-4B5E-9D26-B7B48E2B3F4E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6764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86679" y="426889"/>
            <a:ext cx="181864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404040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11233" y="2437229"/>
            <a:ext cx="958003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4279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emf"/><Relationship Id="rId7" Type="http://schemas.openxmlformats.org/officeDocument/2006/relationships/image" Target="../media/image15.svg"/><Relationship Id="rId2" Type="http://schemas.openxmlformats.org/officeDocument/2006/relationships/package" Target="../embeddings/Microsoft_Word_Document1.docx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6" Type="http://schemas.microsoft.com/office/2007/relationships/hdphoto" Target="../media/hdphoto1.wdp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openxmlformats.org/officeDocument/2006/relationships/image" Target="../media/image24.svg"/><Relationship Id="rId4" Type="http://schemas.openxmlformats.org/officeDocument/2006/relationships/image" Target="../media/image19.sv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AFCD7F9-CC7B-F2FE-26BF-CB324F85D7DC}"/>
              </a:ext>
            </a:extLst>
          </p:cNvPr>
          <p:cNvSpPr txBox="1"/>
          <p:nvPr/>
        </p:nvSpPr>
        <p:spPr>
          <a:xfrm>
            <a:off x="2181067" y="1324132"/>
            <a:ext cx="858097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VALORILE </a:t>
            </a:r>
            <a:r>
              <a:rPr lang="en-GB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CARE </a:t>
            </a:r>
            <a:r>
              <a:rPr lang="en-GB" sz="4400" b="1">
                <a:latin typeface="Times New Roman" panose="02020603050405020304" pitchFamily="18" charset="0"/>
                <a:cs typeface="Times New Roman" panose="02020603050405020304" pitchFamily="18" charset="0"/>
              </a:rPr>
              <a:t>NE UNESC</a:t>
            </a:r>
            <a:endParaRPr lang="en-GB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36F963-7D15-0DA7-A93E-B3280F1B916F}"/>
              </a:ext>
            </a:extLst>
          </p:cNvPr>
          <p:cNvSpPr txBox="1"/>
          <p:nvPr/>
        </p:nvSpPr>
        <p:spPr>
          <a:xfrm>
            <a:off x="1426028" y="2280230"/>
            <a:ext cx="1009105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GB" sz="4000" b="1" dirty="0">
              <a:solidFill>
                <a:srgbClr val="0070C0"/>
              </a:solidFill>
            </a:endParaRPr>
          </a:p>
          <a:p>
            <a:pPr algn="ctr"/>
            <a:r>
              <a:rPr lang="en-GB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SUBIECTUL LECȚIEI:</a:t>
            </a:r>
          </a:p>
          <a:p>
            <a:pPr algn="ctr"/>
            <a:r>
              <a:rPr lang="en-GB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RELAȚII ÎNTRE SEMENI PRIN VALORI</a:t>
            </a:r>
            <a:r>
              <a:rPr lang="ro-RO" sz="4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GB" sz="4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50E80B-6C60-BBF1-29A4-21F1AE2BF304}"/>
              </a:ext>
            </a:extLst>
          </p:cNvPr>
          <p:cNvSpPr txBox="1"/>
          <p:nvPr/>
        </p:nvSpPr>
        <p:spPr>
          <a:xfrm>
            <a:off x="1986307" y="4960296"/>
            <a:ext cx="8219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 lecție din anul de studii 2025-2026</a:t>
            </a:r>
            <a:endParaRPr lang="en-GB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ACC0CBC5-6EDC-1702-D432-B6E5207472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434" y="293166"/>
            <a:ext cx="2205990" cy="7854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81BB521-FF99-3150-BC2A-086FD3B8C6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2705" y="363216"/>
            <a:ext cx="975445" cy="7742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0AFF5EF-58FD-8F85-92C6-D6DAB4C3B1D9}"/>
              </a:ext>
            </a:extLst>
          </p:cNvPr>
          <p:cNvSpPr txBox="1"/>
          <p:nvPr/>
        </p:nvSpPr>
        <p:spPr>
          <a:xfrm>
            <a:off x="5274345" y="5606627"/>
            <a:ext cx="2394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CLASA a V-a</a:t>
            </a:r>
            <a:endParaRPr lang="en-GB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100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2E3D47-E69F-6D5D-5F12-D84977B13AC9}"/>
              </a:ext>
            </a:extLst>
          </p:cNvPr>
          <p:cNvSpPr txBox="1"/>
          <p:nvPr/>
        </p:nvSpPr>
        <p:spPr>
          <a:xfrm>
            <a:off x="551318" y="299689"/>
            <a:ext cx="11350751" cy="22171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Sunt</a:t>
            </a:r>
            <a:r>
              <a:rPr kumimoji="0" lang="ro-RO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ro-RO" sz="4800" b="1" i="0" u="none" strike="noStrike" kern="1200" cap="none" spc="0" normalizeH="0" baseline="0" noProof="1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prenume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)..., </a:t>
            </a:r>
            <a:r>
              <a:rPr kumimoji="0" lang="en-US" sz="4800" b="1" i="0" u="none" strike="noStrike" kern="1200" cap="none" spc="0" normalizeH="0" baseline="0" noProof="0" dirty="0" err="1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mă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simt</a:t>
            </a:r>
            <a:endParaRPr kumimoji="0" lang="en-US" sz="4800" b="1" i="0" u="none" strike="noStrike" kern="1200" cap="none" spc="0" normalizeH="0" baseline="0" noProof="0" dirty="0">
              <a:ln w="12700">
                <a:solidFill>
                  <a:srgbClr val="1F497D">
                    <a:lumMod val="75000"/>
                  </a:srgbClr>
                </a:solidFill>
                <a:prstDash val="solid"/>
              </a:ln>
              <a:solidFill>
                <a:schemeClr val="tx1"/>
              </a:solidFill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lang="ro-RO" sz="4800" b="1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numește </a:t>
            </a:r>
            <a:r>
              <a:rPr kumimoji="0" lang="ro-RO" sz="4800" b="1" i="0" u="none" strike="noStrike" kern="1200" cap="none" spc="0" normalizeH="0" baseline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emoția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)...</a:t>
            </a:r>
            <a:r>
              <a:rPr kumimoji="0" lang="en-US" sz="4800" b="1" i="0" u="none" strike="noStrike" kern="1200" cap="none" spc="0" normalizeH="0" baseline="0" noProof="0" dirty="0" err="1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și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am </a:t>
            </a:r>
            <a:r>
              <a:rPr kumimoji="0" lang="en-US" sz="4800" b="1" i="0" u="none" strike="noStrike" kern="1200" cap="none" spc="0" normalizeH="0" baseline="0" noProof="0" dirty="0" err="1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nevoie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de la </a:t>
            </a:r>
            <a:endParaRPr kumimoji="0" lang="ro-RO" sz="4800" b="1" i="0" u="none" strike="noStrike" kern="1200" cap="none" spc="0" normalizeH="0" baseline="0" noProof="0" dirty="0">
              <a:ln w="12700">
                <a:solidFill>
                  <a:srgbClr val="1F497D">
                    <a:lumMod val="75000"/>
                  </a:srgbClr>
                </a:solidFill>
                <a:prstDash val="solid"/>
              </a:ln>
              <a:solidFill>
                <a:schemeClr val="tx1"/>
              </a:solidFill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</a:t>
            </a:r>
            <a:r>
              <a:rPr kumimoji="0" lang="en-US" sz="4800" b="1" i="0" u="none" strike="noStrike" kern="1200" cap="none" spc="0" normalizeH="0" baseline="0" noProof="0" dirty="0" err="1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colegi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kumimoji="0" lang="en-US" sz="4800" b="1" i="0" u="none" strike="noStrike" kern="1200" cap="none" spc="0" normalizeH="0" baseline="0" noProof="0" dirty="0" err="1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diriginte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kumimoji="0" lang="en-US" sz="4800" b="1" i="0" u="none" strike="noStrike" kern="1200" cap="none" spc="0" normalizeH="0" baseline="0" noProof="0" dirty="0" err="1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profesor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</a:t>
            </a:r>
            <a:r>
              <a:rPr kumimoji="0" lang="ro-RO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părinți</a:t>
            </a:r>
            <a:r>
              <a:rPr kumimoji="0" lang="en-US" sz="48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solidFill>
                  <a:schemeClr val="tx1"/>
                </a:solidFill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etc.) de...</a:t>
            </a:r>
            <a:endParaRPr lang="en-US" sz="4800" kern="1200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Picture 15" descr="Love Cat">
            <a:extLst>
              <a:ext uri="{FF2B5EF4-FFF2-40B4-BE49-F238E27FC236}">
                <a16:creationId xmlns:a16="http://schemas.microsoft.com/office/drawing/2014/main" id="{132CA146-12D4-B8E5-A74C-CB9AFD268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1" r="14918" b="4"/>
          <a:stretch>
            <a:fillRect/>
          </a:stretch>
        </p:blipFill>
        <p:spPr>
          <a:xfrm>
            <a:off x="240314" y="3109812"/>
            <a:ext cx="2255462" cy="3155238"/>
          </a:xfrm>
          <a:prstGeom prst="rect">
            <a:avLst/>
          </a:prstGeom>
        </p:spPr>
      </p:pic>
      <p:pic>
        <p:nvPicPr>
          <p:cNvPr id="10" name="Picture 9" descr="Chatty cartoon bee">
            <a:extLst>
              <a:ext uri="{FF2B5EF4-FFF2-40B4-BE49-F238E27FC236}">
                <a16:creationId xmlns:a16="http://schemas.microsoft.com/office/drawing/2014/main" id="{1701DC9C-8F17-5C53-707E-7134CF576A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" r="6614" b="-1"/>
          <a:stretch>
            <a:fillRect/>
          </a:stretch>
        </p:blipFill>
        <p:spPr>
          <a:xfrm>
            <a:off x="2631452" y="3109812"/>
            <a:ext cx="2255462" cy="3155238"/>
          </a:xfrm>
          <a:prstGeom prst="rect">
            <a:avLst/>
          </a:prstGeom>
        </p:spPr>
      </p:pic>
      <p:pic>
        <p:nvPicPr>
          <p:cNvPr id="14" name="Picture 13" descr="Faint Cat">
            <a:extLst>
              <a:ext uri="{FF2B5EF4-FFF2-40B4-BE49-F238E27FC236}">
                <a16:creationId xmlns:a16="http://schemas.microsoft.com/office/drawing/2014/main" id="{3B2D7EB6-045C-762F-83CE-863042A47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9" r="13110" b="4"/>
          <a:stretch>
            <a:fillRect/>
          </a:stretch>
        </p:blipFill>
        <p:spPr>
          <a:xfrm>
            <a:off x="5022589" y="3109812"/>
            <a:ext cx="2255462" cy="3155238"/>
          </a:xfrm>
          <a:prstGeom prst="rect">
            <a:avLst/>
          </a:prstGeom>
        </p:spPr>
      </p:pic>
      <p:pic>
        <p:nvPicPr>
          <p:cNvPr id="8" name="Picture 7" descr="Happy cartoon bee">
            <a:extLst>
              <a:ext uri="{FF2B5EF4-FFF2-40B4-BE49-F238E27FC236}">
                <a16:creationId xmlns:a16="http://schemas.microsoft.com/office/drawing/2014/main" id="{B65958BB-39B8-7F02-8BA0-C9B7E56FF9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3" r="11833" b="-1"/>
          <a:stretch>
            <a:fillRect/>
          </a:stretch>
        </p:blipFill>
        <p:spPr>
          <a:xfrm>
            <a:off x="7413727" y="3109812"/>
            <a:ext cx="2255462" cy="3155238"/>
          </a:xfrm>
          <a:prstGeom prst="rect">
            <a:avLst/>
          </a:prstGeom>
        </p:spPr>
      </p:pic>
      <p:pic>
        <p:nvPicPr>
          <p:cNvPr id="12" name="Picture 11" descr="Graduation cartoon bee">
            <a:extLst>
              <a:ext uri="{FF2B5EF4-FFF2-40B4-BE49-F238E27FC236}">
                <a16:creationId xmlns:a16="http://schemas.microsoft.com/office/drawing/2014/main" id="{9350BB2A-7FB4-42A3-F9FF-F258039F56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0" r="7008" b="-1"/>
          <a:stretch>
            <a:fillRect/>
          </a:stretch>
        </p:blipFill>
        <p:spPr>
          <a:xfrm>
            <a:off x="9804865" y="3109812"/>
            <a:ext cx="2255462" cy="315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58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B260F47-BCB7-59DC-CE67-E0AB8F595DEE}"/>
              </a:ext>
            </a:extLst>
          </p:cNvPr>
          <p:cNvSpPr txBox="1"/>
          <p:nvPr/>
        </p:nvSpPr>
        <p:spPr>
          <a:xfrm>
            <a:off x="555172" y="1051288"/>
            <a:ext cx="38272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o-RO" sz="3600" b="1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1F497D"/>
                  </a:fgClr>
                  <a:bgClr>
                    <a:srgbClr val="1F497D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Convețuim prin valori</a:t>
            </a:r>
            <a:r>
              <a:rPr kumimoji="0" lang="ro-RO" sz="3600" b="1" i="0" u="none" strike="noStrike" kern="1200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1F497D"/>
                  </a:fgClr>
                  <a:bgClr>
                    <a:srgbClr val="1F497D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8546ABA4-5510-39AE-755F-F5D2D70304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2792427"/>
              </p:ext>
            </p:extLst>
          </p:nvPr>
        </p:nvGraphicFramePr>
        <p:xfrm>
          <a:off x="4995746" y="-23910"/>
          <a:ext cx="6646659" cy="7316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530271" imgH="6091073" progId="Word.Document.12">
                  <p:embed/>
                </p:oleObj>
              </mc:Choice>
              <mc:Fallback>
                <p:oleObj name="Document" r:id="rId2" imgW="5530271" imgH="6091073" progId="Word.Document.12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8546ABA4-5510-39AE-755F-F5D2D70304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995746" y="-23910"/>
                        <a:ext cx="6646659" cy="7316807"/>
                      </a:xfrm>
                      <a:prstGeom prst="rect">
                        <a:avLst/>
                      </a:prstGeom>
                      <a:solidFill>
                        <a:srgbClr val="C0504D">
                          <a:lumMod val="20000"/>
                          <a:lumOff val="80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High Five Bee">
            <a:extLst>
              <a:ext uri="{FF2B5EF4-FFF2-40B4-BE49-F238E27FC236}">
                <a16:creationId xmlns:a16="http://schemas.microsoft.com/office/drawing/2014/main" id="{E3A46E69-FEC9-3DEB-0E02-A4A308E414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91" y="2805614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863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4246B83-351F-3C95-60F5-64F71E50B44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1665347"/>
              </p:ext>
            </p:extLst>
          </p:nvPr>
        </p:nvGraphicFramePr>
        <p:xfrm>
          <a:off x="1" y="0"/>
          <a:ext cx="9050272" cy="7554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097051" imgH="5918965" progId="Word.Document.12">
                  <p:embed/>
                </p:oleObj>
              </mc:Choice>
              <mc:Fallback>
                <p:oleObj name="Document" r:id="rId2" imgW="8097051" imgH="5918965" progId="Word.Document.12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D4246B83-351F-3C95-60F5-64F71E50B4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" y="0"/>
                        <a:ext cx="9050272" cy="755499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CE5D0A2-2BC8-AB2F-0A38-459135152C38}"/>
              </a:ext>
            </a:extLst>
          </p:cNvPr>
          <p:cNvSpPr txBox="1"/>
          <p:nvPr/>
        </p:nvSpPr>
        <p:spPr>
          <a:xfrm>
            <a:off x="9013371" y="273436"/>
            <a:ext cx="28629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5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 </a:t>
            </a:r>
          </a:p>
          <a:p>
            <a:pPr algn="ctr"/>
            <a:r>
              <a:rPr lang="ro-RO" sz="5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3-5 </a:t>
            </a:r>
            <a:r>
              <a:rPr lang="ro-RO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o-RO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o-RO" sz="5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o-RO" sz="5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o-RO" sz="5400" b="1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o-RO" sz="5400" b="1" dirty="0">
                <a:solidFill>
                  <a:srgbClr val="196B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GB" sz="5400" b="1" dirty="0">
              <a:solidFill>
                <a:srgbClr val="196B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Graphic 10" descr="Badge Heart outline">
            <a:extLst>
              <a:ext uri="{FF2B5EF4-FFF2-40B4-BE49-F238E27FC236}">
                <a16:creationId xmlns:a16="http://schemas.microsoft.com/office/drawing/2014/main" id="{ECD2DFC2-3A00-6E86-BD93-DFFC5934A1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13543" y="5366656"/>
            <a:ext cx="914400" cy="914400"/>
          </a:xfrm>
          <a:prstGeom prst="rect">
            <a:avLst/>
          </a:prstGeom>
        </p:spPr>
      </p:pic>
      <p:pic>
        <p:nvPicPr>
          <p:cNvPr id="13" name="Graphic 12" descr="Bad Inventory outline">
            <a:extLst>
              <a:ext uri="{FF2B5EF4-FFF2-40B4-BE49-F238E27FC236}">
                <a16:creationId xmlns:a16="http://schemas.microsoft.com/office/drawing/2014/main" id="{A0497F9D-AB48-E3FA-6B35-54C9A7254B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72601" y="2665057"/>
            <a:ext cx="2490428" cy="34418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D5175BD-50C4-2211-165D-3A2ADCEEFAB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20192071">
            <a:off x="7138589" y="3429000"/>
            <a:ext cx="914479" cy="9144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25A5F05-1DBD-9022-E8DD-433FA048FD7D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789489">
            <a:off x="7138590" y="1262703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5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00CB9BF-E7B5-8F37-C69D-25A06C318F0C}"/>
              </a:ext>
            </a:extLst>
          </p:cNvPr>
          <p:cNvSpPr txBox="1"/>
          <p:nvPr/>
        </p:nvSpPr>
        <p:spPr>
          <a:xfrm>
            <a:off x="6847909" y="3674753"/>
            <a:ext cx="49277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 </a:t>
            </a:r>
            <a:r>
              <a:rPr lang="en-GB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resurse</a:t>
            </a:r>
            <a:r>
              <a:rPr lang="en-GB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sunt </a:t>
            </a:r>
            <a:r>
              <a:rPr lang="en-GB" sz="32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necesare</a:t>
            </a:r>
            <a:r>
              <a:rPr lang="ro-RO" sz="32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GB" sz="32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C7A931-A5DE-80A3-8764-078D59B5EB00}"/>
              </a:ext>
            </a:extLst>
          </p:cNvPr>
          <p:cNvSpPr txBox="1"/>
          <p:nvPr/>
        </p:nvSpPr>
        <p:spPr>
          <a:xfrm>
            <a:off x="2833737" y="379779"/>
            <a:ext cx="7793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PAȘI  DE REALIZARE  </a:t>
            </a:r>
            <a:endParaRPr lang="en-GB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E39209-D035-6ADF-A073-879DF6094B67}"/>
              </a:ext>
            </a:extLst>
          </p:cNvPr>
          <p:cNvSpPr txBox="1"/>
          <p:nvPr/>
        </p:nvSpPr>
        <p:spPr>
          <a:xfrm>
            <a:off x="1104899" y="2426811"/>
            <a:ext cx="2151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 se face?</a:t>
            </a:r>
            <a:endParaRPr lang="en-GB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3C79DA-8B29-B0BB-06EC-CEEA761FB4DD}"/>
              </a:ext>
            </a:extLst>
          </p:cNvPr>
          <p:cNvSpPr txBox="1"/>
          <p:nvPr/>
        </p:nvSpPr>
        <p:spPr>
          <a:xfrm>
            <a:off x="4795156" y="1842036"/>
            <a:ext cx="14272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Când?</a:t>
            </a:r>
            <a:endParaRPr lang="en-GB" sz="32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25AB46-0B84-3057-0EAD-99BFE23FE40D}"/>
              </a:ext>
            </a:extLst>
          </p:cNvPr>
          <p:cNvSpPr txBox="1"/>
          <p:nvPr/>
        </p:nvSpPr>
        <p:spPr>
          <a:xfrm>
            <a:off x="7211785" y="2118485"/>
            <a:ext cx="428512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o-RO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o-RO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GB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responsabil</a:t>
            </a:r>
            <a:r>
              <a:rPr kumimoji="0" lang="ro-RO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GB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421F7A-C722-9289-984A-208EB2212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538" y="3288774"/>
            <a:ext cx="404143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06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Slide Background">
            <a:extLst>
              <a:ext uri="{FF2B5EF4-FFF2-40B4-BE49-F238E27FC236}">
                <a16:creationId xmlns:a16="http://schemas.microsoft.com/office/drawing/2014/main" id="{67A5186C-3438-4D83-A03D-BD8A5E2D4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C6F88A-59FF-1FB6-EDE8-0E6DB6834A2E}"/>
              </a:ext>
            </a:extLst>
          </p:cNvPr>
          <p:cNvSpPr/>
          <p:nvPr/>
        </p:nvSpPr>
        <p:spPr>
          <a:xfrm>
            <a:off x="1802072" y="4788583"/>
            <a:ext cx="3519167" cy="1332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3600" b="1" i="0" u="none" strike="noStrike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Cum </a:t>
            </a:r>
            <a:r>
              <a:rPr kumimoji="0" lang="en-US" sz="3600" b="1" i="0" u="none" strike="noStrike" cap="none" spc="0" normalizeH="0" baseline="0" noProof="0" dirty="0" err="1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vă</a:t>
            </a:r>
            <a:r>
              <a:rPr kumimoji="0" lang="en-US" sz="3600" b="1" i="0" u="none" strike="noStrike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en-US" sz="3600" b="1" i="0" u="none" strike="noStrike" cap="none" spc="0" normalizeH="0" baseline="0" noProof="0" dirty="0" err="1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simți</a:t>
            </a:r>
            <a:r>
              <a:rPr lang="ro-RO" sz="3600" b="1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ți</a:t>
            </a:r>
            <a:r>
              <a:rPr kumimoji="0" lang="en-US" sz="3600" b="1" i="0" u="none" strike="noStrike" cap="none" spc="0" normalizeH="0" baseline="0" noProof="0" dirty="0">
                <a:ln w="12700">
                  <a:solidFill>
                    <a:srgbClr val="1F497D">
                      <a:lumMod val="75000"/>
                    </a:srgbClr>
                  </a:solidFill>
                  <a:prstDash val="solid"/>
                </a:ln>
                <a:effectLst>
                  <a:outerShdw dist="38100" dir="2640000" algn="bl" rotWithShape="0">
                    <a:srgbClr val="1F497D">
                      <a:lumMod val="7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CED624-DD50-5D55-384C-DBB279DC5E38}"/>
              </a:ext>
            </a:extLst>
          </p:cNvPr>
          <p:cNvSpPr txBox="1"/>
          <p:nvPr/>
        </p:nvSpPr>
        <p:spPr>
          <a:xfrm>
            <a:off x="6870762" y="4806260"/>
            <a:ext cx="4114801" cy="13323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R="0" lvl="0" algn="r"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MULȚUMESC!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CBB0514-A5C9-DF82-2647-CF63C168CE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59"/>
            <a:ext cx="12191999" cy="465471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3700" dist="152400" dir="3960000" sx="93000" sy="93000" algn="t" rotWithShape="0">
              <a:srgbClr val="000000">
                <a:alpha val="3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 descr="Fireworks outline">
            <a:extLst>
              <a:ext uri="{FF2B5EF4-FFF2-40B4-BE49-F238E27FC236}">
                <a16:creationId xmlns:a16="http://schemas.microsoft.com/office/drawing/2014/main" id="{CD28420C-532C-2981-EEB2-08E99A60C7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5645" y="1189287"/>
            <a:ext cx="2337432" cy="2337432"/>
          </a:xfrm>
          <a:prstGeom prst="rect">
            <a:avLst/>
          </a:prstGeom>
          <a:effectLst/>
        </p:spPr>
      </p:pic>
      <p:pic>
        <p:nvPicPr>
          <p:cNvPr id="8" name="object 8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rcRect r="2072" b="1"/>
          <a:stretch>
            <a:fillRect/>
          </a:stretch>
        </p:blipFill>
        <p:spPr>
          <a:xfrm rot="21600000">
            <a:off x="3601168" y="983248"/>
            <a:ext cx="2347923" cy="1346670"/>
          </a:xfrm>
          <a:prstGeom prst="rect">
            <a:avLst/>
          </a:prstGeom>
          <a:scene3d>
            <a:camera prst="orthographicFront">
              <a:rot lat="0" lon="300000" rev="0"/>
            </a:camera>
            <a:lightRig rig="threePt" dir="t"/>
          </a:scene3d>
        </p:spPr>
      </p:pic>
      <p:pic>
        <p:nvPicPr>
          <p:cNvPr id="11" name="Graphic 10" descr="Dance outline">
            <a:extLst>
              <a:ext uri="{FF2B5EF4-FFF2-40B4-BE49-F238E27FC236}">
                <a16:creationId xmlns:a16="http://schemas.microsoft.com/office/drawing/2014/main" id="{917F6F0B-4F91-D724-0FFA-E9509FCAE1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62791" y="1189742"/>
            <a:ext cx="2336522" cy="2336522"/>
          </a:xfrm>
          <a:prstGeom prst="rect">
            <a:avLst/>
          </a:prstGeom>
        </p:spPr>
      </p:pic>
      <p:pic>
        <p:nvPicPr>
          <p:cNvPr id="9" name="Graphic 8" descr="Balloons outline">
            <a:extLst>
              <a:ext uri="{FF2B5EF4-FFF2-40B4-BE49-F238E27FC236}">
                <a16:creationId xmlns:a16="http://schemas.microsoft.com/office/drawing/2014/main" id="{C1C1E25C-242A-5156-062D-3DE7362147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928163" y="1176204"/>
            <a:ext cx="2336522" cy="2336522"/>
          </a:xfrm>
          <a:prstGeom prst="rect">
            <a:avLst/>
          </a:prstGeom>
        </p:spPr>
      </p:pic>
      <p:pic>
        <p:nvPicPr>
          <p:cNvPr id="17" name="Graphic 16" descr="Clapping hands outline">
            <a:extLst>
              <a:ext uri="{FF2B5EF4-FFF2-40B4-BE49-F238E27FC236}">
                <a16:creationId xmlns:a16="http://schemas.microsoft.com/office/drawing/2014/main" id="{5642A664-04E6-EBF1-C5BF-FECA4733B74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08722" y="2998267"/>
            <a:ext cx="1763944" cy="176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40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3C1B667-62AF-4F78-BB59-1A172F076340}">
  <we:reference id="wa200005566" version="3.0.0.3" store="en-US" storeType="OMEX"/>
  <we:alternateReferences>
    <we:reference id="wa200005566" version="3.0.0.3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104</Words>
  <Application>Microsoft Office PowerPoint</Application>
  <PresentationFormat>Widescreen</PresentationFormat>
  <Paragraphs>23</Paragraphs>
  <Slides>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Cambria</vt:lpstr>
      <vt:lpstr>Times New Roman</vt:lpstr>
      <vt:lpstr>Office Theme</vt:lpstr>
      <vt:lpstr>1_Office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OLARU Denis</dc:creator>
  <cp:lastModifiedBy>OLARU Denis</cp:lastModifiedBy>
  <cp:revision>10</cp:revision>
  <dcterms:created xsi:type="dcterms:W3CDTF">2025-08-13T08:15:09Z</dcterms:created>
  <dcterms:modified xsi:type="dcterms:W3CDTF">2025-08-21T16:10:15Z</dcterms:modified>
</cp:coreProperties>
</file>