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58" r:id="rId6"/>
    <p:sldId id="269" r:id="rId7"/>
  </p:sldIdLst>
  <p:sldSz cx="18288000" cy="10287000"/>
  <p:notesSz cx="6858000" cy="9144000"/>
  <p:embeddedFontLst>
    <p:embeddedFont>
      <p:font typeface="Apricots" panose="020B0604020202020204" charset="0"/>
      <p:regular r:id="rId8"/>
    </p:embeddedFont>
    <p:embeddedFont>
      <p:font typeface="Now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94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19E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8477" y="179547"/>
            <a:ext cx="17534723" cy="9679161"/>
            <a:chOff x="0" y="0"/>
            <a:chExt cx="4618199" cy="2549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8199" cy="2549244"/>
            </a:xfrm>
            <a:custGeom>
              <a:avLst/>
              <a:gdLst/>
              <a:ahLst/>
              <a:cxnLst/>
              <a:rect l="l" t="t" r="r" b="b"/>
              <a:pathLst>
                <a:path w="4618199" h="2549244">
                  <a:moveTo>
                    <a:pt x="0" y="0"/>
                  </a:moveTo>
                  <a:lnTo>
                    <a:pt x="4618199" y="0"/>
                  </a:lnTo>
                  <a:lnTo>
                    <a:pt x="4618199" y="2549244"/>
                  </a:lnTo>
                  <a:lnTo>
                    <a:pt x="0" y="25492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8199" cy="2587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850661" y="2332134"/>
            <a:ext cx="10730354" cy="15735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GB" sz="6000" b="1" dirty="0">
                <a:solidFill>
                  <a:srgbClr val="291B26"/>
                </a:solidFill>
                <a:latin typeface="Now"/>
                <a:ea typeface="Now"/>
                <a:cs typeface="Now"/>
                <a:sym typeface="Now"/>
              </a:rPr>
              <a:t>VALORILE CARE NE UNESC</a:t>
            </a:r>
            <a:endParaRPr lang="ro-RO" sz="6000" b="1" dirty="0">
              <a:solidFill>
                <a:srgbClr val="291B26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691731" y="3544243"/>
            <a:ext cx="11048214" cy="2226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0"/>
              </a:lnSpc>
            </a:pPr>
            <a:r>
              <a:rPr lang="ro-RO" sz="6600" b="1" dirty="0">
                <a:solidFill>
                  <a:srgbClr val="619EA3"/>
                </a:solidFill>
                <a:latin typeface="Apricots"/>
                <a:ea typeface="Apricots"/>
                <a:cs typeface="Apricots"/>
                <a:sym typeface="Apricots"/>
              </a:rPr>
              <a:t>Impreuna suntem pr</a:t>
            </a:r>
            <a:r>
              <a:rPr lang="ro-RO" sz="6600" dirty="0">
                <a:solidFill>
                  <a:srgbClr val="619EA3"/>
                </a:solidFill>
                <a:latin typeface="Apricots"/>
                <a:ea typeface="Apricots"/>
                <a:cs typeface="Apricots"/>
                <a:sym typeface="Apricots"/>
              </a:rPr>
              <a:t>ietenie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5656839"/>
            <a:ext cx="3958568" cy="4870721"/>
          </a:xfrm>
          <a:custGeom>
            <a:avLst/>
            <a:gdLst/>
            <a:ahLst/>
            <a:cxnLst/>
            <a:rect l="l" t="t" r="r" b="b"/>
            <a:pathLst>
              <a:path w="3958568" h="4870721">
                <a:moveTo>
                  <a:pt x="0" y="0"/>
                </a:moveTo>
                <a:lnTo>
                  <a:pt x="3958568" y="0"/>
                </a:lnTo>
                <a:lnTo>
                  <a:pt x="3958568" y="4870721"/>
                </a:lnTo>
                <a:lnTo>
                  <a:pt x="0" y="487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8" name="Freeform 8"/>
          <p:cNvSpPr/>
          <p:nvPr/>
        </p:nvSpPr>
        <p:spPr>
          <a:xfrm>
            <a:off x="12522642" y="5703553"/>
            <a:ext cx="5622516" cy="4583447"/>
          </a:xfrm>
          <a:custGeom>
            <a:avLst/>
            <a:gdLst/>
            <a:ahLst/>
            <a:cxnLst/>
            <a:rect l="l" t="t" r="r" b="b"/>
            <a:pathLst>
              <a:path w="5622516" h="4583447">
                <a:moveTo>
                  <a:pt x="0" y="0"/>
                </a:moveTo>
                <a:lnTo>
                  <a:pt x="5622516" y="0"/>
                </a:lnTo>
                <a:lnTo>
                  <a:pt x="5622516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b="-71239"/>
            </a:stretch>
          </a:blipFill>
        </p:spPr>
        <p:txBody>
          <a:bodyPr/>
          <a:lstStyle/>
          <a:p>
            <a:endParaRPr lang="en-150"/>
          </a:p>
        </p:txBody>
      </p:sp>
      <p:pic>
        <p:nvPicPr>
          <p:cNvPr id="9" name="Picture 4" descr="A black background with blue text&#10;&#10;Description automatically generate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460" y="627476"/>
            <a:ext cx="3666323" cy="14478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69558" y="640176"/>
            <a:ext cx="1707292" cy="13537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971268" y="7857781"/>
            <a:ext cx="5327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dirty="0">
                <a:latin typeface="Now" panose="020B0604020202020204" charset="0"/>
              </a:rPr>
              <a:t>1 septembrie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6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638" y="303919"/>
            <a:ext cx="17534723" cy="9679161"/>
            <a:chOff x="0" y="0"/>
            <a:chExt cx="4618199" cy="2549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8199" cy="2549244"/>
            </a:xfrm>
            <a:custGeom>
              <a:avLst/>
              <a:gdLst/>
              <a:ahLst/>
              <a:cxnLst/>
              <a:rect l="l" t="t" r="r" b="b"/>
              <a:pathLst>
                <a:path w="4618199" h="2549244">
                  <a:moveTo>
                    <a:pt x="0" y="0"/>
                  </a:moveTo>
                  <a:lnTo>
                    <a:pt x="4618199" y="0"/>
                  </a:lnTo>
                  <a:lnTo>
                    <a:pt x="4618199" y="2549244"/>
                  </a:lnTo>
                  <a:lnTo>
                    <a:pt x="0" y="25492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8199" cy="2587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787169"/>
            <a:ext cx="12852000" cy="856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6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638" y="303919"/>
            <a:ext cx="17534723" cy="9679161"/>
            <a:chOff x="0" y="0"/>
            <a:chExt cx="4618199" cy="2549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8199" cy="2549244"/>
            </a:xfrm>
            <a:custGeom>
              <a:avLst/>
              <a:gdLst/>
              <a:ahLst/>
              <a:cxnLst/>
              <a:rect l="l" t="t" r="r" b="b"/>
              <a:pathLst>
                <a:path w="4618199" h="2549244">
                  <a:moveTo>
                    <a:pt x="0" y="0"/>
                  </a:moveTo>
                  <a:lnTo>
                    <a:pt x="4618199" y="0"/>
                  </a:lnTo>
                  <a:lnTo>
                    <a:pt x="4618199" y="2549244"/>
                  </a:lnTo>
                  <a:lnTo>
                    <a:pt x="0" y="25492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8199" cy="2587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7095" y="904116"/>
            <a:ext cx="8250800" cy="8250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7344" y="495300"/>
            <a:ext cx="4682134" cy="1755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63600" y="902302"/>
            <a:ext cx="3352800" cy="116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o-RO" sz="2800" b="1" dirty="0">
                <a:latin typeface="Now" panose="020B0604020202020204" charset="0"/>
                <a:ea typeface="Times New Roman" panose="02020603050405020304" pitchFamily="18" charset="0"/>
              </a:rPr>
              <a:t>Activitatea 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o-RO" sz="2800" b="1" i="1" dirty="0">
                <a:latin typeface="Now" panose="020B0604020202020204" charset="0"/>
                <a:ea typeface="Times New Roman" panose="02020603050405020304" pitchFamily="18" charset="0"/>
              </a:rPr>
              <a:t>Cercul emoțiilor </a:t>
            </a:r>
            <a:endParaRPr lang="ro-RO" sz="2800" b="1" dirty="0">
              <a:effectLst/>
              <a:latin typeface="Now" panose="020B060402020202020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6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C6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638" y="303919"/>
            <a:ext cx="17534723" cy="9679161"/>
            <a:chOff x="0" y="0"/>
            <a:chExt cx="4618199" cy="2549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8199" cy="2549244"/>
            </a:xfrm>
            <a:custGeom>
              <a:avLst/>
              <a:gdLst/>
              <a:ahLst/>
              <a:cxnLst/>
              <a:rect l="l" t="t" r="r" b="b"/>
              <a:pathLst>
                <a:path w="4618199" h="2549244">
                  <a:moveTo>
                    <a:pt x="0" y="0"/>
                  </a:moveTo>
                  <a:lnTo>
                    <a:pt x="4618199" y="0"/>
                  </a:lnTo>
                  <a:lnTo>
                    <a:pt x="4618199" y="2549244"/>
                  </a:lnTo>
                  <a:lnTo>
                    <a:pt x="0" y="25492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8199" cy="2587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265657" y="920752"/>
            <a:ext cx="8566769" cy="8428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o-RO" sz="4400" b="1" dirty="0">
                <a:latin typeface="Now" panose="020B0604020202020204" charset="0"/>
                <a:ea typeface="Times New Roman" panose="02020603050405020304" pitchFamily="18" charset="0"/>
              </a:rPr>
              <a:t>Activitatea </a:t>
            </a:r>
            <a:r>
              <a:rPr lang="ro-RO" sz="4400" b="1" i="1" dirty="0">
                <a:latin typeface="Now" panose="020B0604020202020204" charset="0"/>
                <a:ea typeface="Times New Roman" panose="02020603050405020304" pitchFamily="18" charset="0"/>
              </a:rPr>
              <a:t>Panoul prieteniei</a:t>
            </a:r>
            <a:endParaRPr lang="ro-RO" sz="4400" dirty="0">
              <a:effectLst/>
              <a:latin typeface="Now" panose="020B0604020202020204" charset="0"/>
              <a:ea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2628900"/>
            <a:ext cx="9828000" cy="6552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48332" y="1333500"/>
            <a:ext cx="4064001" cy="1524000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58495" y="3534228"/>
            <a:ext cx="4267201" cy="1600200"/>
            <a:chOff x="376638" y="1414714"/>
            <a:chExt cx="4267201" cy="160020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376638" y="1414714"/>
              <a:ext cx="4267201" cy="16002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55839" y="1556891"/>
              <a:ext cx="35052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3200" b="1" dirty="0"/>
                <a:t>Mă simt bine cu colegii când… </a:t>
              </a: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4165943" y="1542611"/>
            <a:ext cx="35391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/>
              <a:t>Mă simt supărat atunci când…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14052731" y="5904900"/>
            <a:ext cx="3765558" cy="1524132"/>
            <a:chOff x="13948512" y="6895500"/>
            <a:chExt cx="4066384" cy="152413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948512" y="6895500"/>
              <a:ext cx="4066384" cy="152413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4446439" y="7222839"/>
              <a:ext cx="340976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o-RO" sz="3000" b="1" dirty="0"/>
                <a:t>Am simțit sprijinul  prietenilor când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2515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A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6637" y="356307"/>
            <a:ext cx="17534723" cy="9679161"/>
            <a:chOff x="0" y="0"/>
            <a:chExt cx="4618199" cy="254924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618199" cy="2549244"/>
            </a:xfrm>
            <a:custGeom>
              <a:avLst/>
              <a:gdLst/>
              <a:ahLst/>
              <a:cxnLst/>
              <a:rect l="l" t="t" r="r" b="b"/>
              <a:pathLst>
                <a:path w="4618199" h="2549244">
                  <a:moveTo>
                    <a:pt x="0" y="0"/>
                  </a:moveTo>
                  <a:lnTo>
                    <a:pt x="4618199" y="0"/>
                  </a:lnTo>
                  <a:lnTo>
                    <a:pt x="4618199" y="2549244"/>
                  </a:lnTo>
                  <a:lnTo>
                    <a:pt x="0" y="25492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618199" cy="25873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95994" y="999192"/>
            <a:ext cx="15696012" cy="1477308"/>
            <a:chOff x="0" y="0"/>
            <a:chExt cx="5625096" cy="71072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625096" cy="710723"/>
            </a:xfrm>
            <a:custGeom>
              <a:avLst/>
              <a:gdLst/>
              <a:ahLst/>
              <a:cxnLst/>
              <a:rect l="l" t="t" r="r" b="b"/>
              <a:pathLst>
                <a:path w="5625096" h="710723">
                  <a:moveTo>
                    <a:pt x="7399" y="0"/>
                  </a:moveTo>
                  <a:lnTo>
                    <a:pt x="5617697" y="0"/>
                  </a:lnTo>
                  <a:cubicBezTo>
                    <a:pt x="5621784" y="0"/>
                    <a:pt x="5625096" y="3312"/>
                    <a:pt x="5625096" y="7399"/>
                  </a:cubicBezTo>
                  <a:lnTo>
                    <a:pt x="5625096" y="703324"/>
                  </a:lnTo>
                  <a:cubicBezTo>
                    <a:pt x="5625096" y="707410"/>
                    <a:pt x="5621784" y="710723"/>
                    <a:pt x="5617697" y="710723"/>
                  </a:cubicBezTo>
                  <a:lnTo>
                    <a:pt x="7399" y="710723"/>
                  </a:lnTo>
                  <a:cubicBezTo>
                    <a:pt x="3312" y="710723"/>
                    <a:pt x="0" y="707410"/>
                    <a:pt x="0" y="703324"/>
                  </a:cubicBezTo>
                  <a:lnTo>
                    <a:pt x="0" y="7399"/>
                  </a:lnTo>
                  <a:cubicBezTo>
                    <a:pt x="0" y="3312"/>
                    <a:pt x="3312" y="0"/>
                    <a:pt x="7399" y="0"/>
                  </a:cubicBezTo>
                  <a:close/>
                </a:path>
              </a:pathLst>
            </a:custGeom>
            <a:solidFill>
              <a:srgbClr val="BD8A80">
                <a:alpha val="29804"/>
              </a:srgbClr>
            </a:solidFill>
          </p:spPr>
          <p:txBody>
            <a:bodyPr/>
            <a:lstStyle/>
            <a:p>
              <a:endParaRPr lang="en-15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5625096" cy="739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39123" y="1316220"/>
            <a:ext cx="15209753" cy="689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ro-RO" sz="4000" b="1" dirty="0">
                <a:solidFill>
                  <a:srgbClr val="291B26"/>
                </a:solidFill>
                <a:latin typeface="Now"/>
                <a:ea typeface="Now"/>
                <a:cs typeface="Now"/>
                <a:sym typeface="Now"/>
              </a:rPr>
              <a:t>REFLECȚIE</a:t>
            </a:r>
            <a:endParaRPr lang="en-US" sz="4000" b="1" dirty="0">
              <a:solidFill>
                <a:srgbClr val="291B26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9" name="Freeform 9"/>
          <p:cNvSpPr/>
          <p:nvPr/>
        </p:nvSpPr>
        <p:spPr>
          <a:xfrm flipV="1">
            <a:off x="6805499" y="3391934"/>
            <a:ext cx="5005501" cy="1934912"/>
          </a:xfrm>
          <a:custGeom>
            <a:avLst/>
            <a:gdLst/>
            <a:ahLst/>
            <a:cxnLst/>
            <a:rect l="l" t="t" r="r" b="b"/>
            <a:pathLst>
              <a:path w="4677003" h="1751565">
                <a:moveTo>
                  <a:pt x="0" y="1751565"/>
                </a:moveTo>
                <a:lnTo>
                  <a:pt x="4677002" y="1751565"/>
                </a:lnTo>
                <a:lnTo>
                  <a:pt x="4677002" y="0"/>
                </a:lnTo>
                <a:lnTo>
                  <a:pt x="0" y="0"/>
                </a:lnTo>
                <a:lnTo>
                  <a:pt x="0" y="175156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0" name="TextBox 10"/>
          <p:cNvSpPr txBox="1"/>
          <p:nvPr/>
        </p:nvSpPr>
        <p:spPr>
          <a:xfrm>
            <a:off x="7447231" y="3900200"/>
            <a:ext cx="4106506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21"/>
              </a:lnSpc>
            </a:pPr>
            <a:r>
              <a:rPr lang="ro-RO" sz="3158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</a:t>
            </a:r>
            <a:r>
              <a:rPr lang="ro-RO" sz="3158" b="1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e emoție ai simțit astăzi?</a:t>
            </a:r>
            <a:endParaRPr lang="en-US" sz="3158" b="1" dirty="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1" name="Freeform 11"/>
          <p:cNvSpPr/>
          <p:nvPr/>
        </p:nvSpPr>
        <p:spPr>
          <a:xfrm flipV="1">
            <a:off x="6641247" y="5514340"/>
            <a:ext cx="5005501" cy="1934910"/>
          </a:xfrm>
          <a:custGeom>
            <a:avLst/>
            <a:gdLst/>
            <a:ahLst/>
            <a:cxnLst/>
            <a:rect l="l" t="t" r="r" b="b"/>
            <a:pathLst>
              <a:path w="4677003" h="1751565">
                <a:moveTo>
                  <a:pt x="0" y="1751565"/>
                </a:moveTo>
                <a:lnTo>
                  <a:pt x="4677002" y="1751565"/>
                </a:lnTo>
                <a:lnTo>
                  <a:pt x="4677002" y="0"/>
                </a:lnTo>
                <a:lnTo>
                  <a:pt x="0" y="0"/>
                </a:lnTo>
                <a:lnTo>
                  <a:pt x="0" y="175156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2" name="TextBox 12"/>
          <p:cNvSpPr txBox="1"/>
          <p:nvPr/>
        </p:nvSpPr>
        <p:spPr>
          <a:xfrm>
            <a:off x="7111611" y="5970329"/>
            <a:ext cx="4393275" cy="11069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21"/>
              </a:lnSpc>
            </a:pPr>
            <a:r>
              <a:rPr lang="ro-RO" sz="3158" b="1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înseamnă pentru tine să fii prietenos?</a:t>
            </a:r>
            <a:endParaRPr lang="en-US" sz="3158" b="1" dirty="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3" name="Freeform 13"/>
          <p:cNvSpPr/>
          <p:nvPr/>
        </p:nvSpPr>
        <p:spPr>
          <a:xfrm flipV="1">
            <a:off x="6592213" y="7694148"/>
            <a:ext cx="4912673" cy="1934908"/>
          </a:xfrm>
          <a:custGeom>
            <a:avLst/>
            <a:gdLst/>
            <a:ahLst/>
            <a:cxnLst/>
            <a:rect l="l" t="t" r="r" b="b"/>
            <a:pathLst>
              <a:path w="4677003" h="1751565">
                <a:moveTo>
                  <a:pt x="0" y="1751565"/>
                </a:moveTo>
                <a:lnTo>
                  <a:pt x="4677002" y="1751565"/>
                </a:lnTo>
                <a:lnTo>
                  <a:pt x="4677002" y="0"/>
                </a:lnTo>
                <a:lnTo>
                  <a:pt x="0" y="0"/>
                </a:lnTo>
                <a:lnTo>
                  <a:pt x="0" y="175156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4" name="TextBox 14"/>
          <p:cNvSpPr txBox="1"/>
          <p:nvPr/>
        </p:nvSpPr>
        <p:spPr>
          <a:xfrm>
            <a:off x="7223295" y="7829002"/>
            <a:ext cx="3860046" cy="16651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21"/>
              </a:lnSpc>
            </a:pPr>
            <a:r>
              <a:rPr lang="ro-RO" sz="3000" b="1" dirty="0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Ce ai putea face ca să te simți bine în clasa ta?</a:t>
            </a:r>
            <a:endParaRPr lang="en-US" sz="3000" b="1" dirty="0">
              <a:solidFill>
                <a:srgbClr val="000000"/>
              </a:solidFill>
              <a:latin typeface="Now"/>
              <a:ea typeface="Now"/>
              <a:cs typeface="Now"/>
              <a:sym typeface="Now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115082" y="4719860"/>
            <a:ext cx="955512" cy="52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1"/>
              </a:lnSpc>
            </a:pPr>
            <a:r>
              <a:rPr lang="en-US" sz="3158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a.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115082" y="6860681"/>
            <a:ext cx="955512" cy="52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1"/>
              </a:lnSpc>
            </a:pPr>
            <a:r>
              <a:rPr lang="en-US" sz="3158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b.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115082" y="8965517"/>
            <a:ext cx="955512" cy="52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1"/>
              </a:lnSpc>
            </a:pPr>
            <a:r>
              <a:rPr lang="en-US" sz="3158">
                <a:solidFill>
                  <a:srgbClr val="000000"/>
                </a:solidFill>
                <a:latin typeface="Now"/>
                <a:ea typeface="Now"/>
                <a:cs typeface="Now"/>
                <a:sym typeface="Now"/>
              </a:rPr>
              <a:t>c.</a:t>
            </a:r>
          </a:p>
        </p:txBody>
      </p:sp>
      <p:sp>
        <p:nvSpPr>
          <p:cNvPr id="18" name="Freeform 18"/>
          <p:cNvSpPr/>
          <p:nvPr/>
        </p:nvSpPr>
        <p:spPr>
          <a:xfrm>
            <a:off x="0" y="5656839"/>
            <a:ext cx="3958568" cy="4870721"/>
          </a:xfrm>
          <a:custGeom>
            <a:avLst/>
            <a:gdLst/>
            <a:ahLst/>
            <a:cxnLst/>
            <a:rect l="l" t="t" r="r" b="b"/>
            <a:pathLst>
              <a:path w="3958568" h="4870721">
                <a:moveTo>
                  <a:pt x="0" y="0"/>
                </a:moveTo>
                <a:lnTo>
                  <a:pt x="3958568" y="0"/>
                </a:lnTo>
                <a:lnTo>
                  <a:pt x="3958568" y="4870721"/>
                </a:lnTo>
                <a:lnTo>
                  <a:pt x="0" y="4870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9" name="Freeform 19"/>
          <p:cNvSpPr/>
          <p:nvPr/>
        </p:nvSpPr>
        <p:spPr>
          <a:xfrm>
            <a:off x="12522642" y="5703553"/>
            <a:ext cx="5622516" cy="4583447"/>
          </a:xfrm>
          <a:custGeom>
            <a:avLst/>
            <a:gdLst/>
            <a:ahLst/>
            <a:cxnLst/>
            <a:rect l="l" t="t" r="r" b="b"/>
            <a:pathLst>
              <a:path w="5622516" h="4583447">
                <a:moveTo>
                  <a:pt x="0" y="0"/>
                </a:moveTo>
                <a:lnTo>
                  <a:pt x="5622516" y="0"/>
                </a:lnTo>
                <a:lnTo>
                  <a:pt x="5622516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b="-71239"/>
            </a:stretch>
          </a:blipFill>
        </p:spPr>
        <p:txBody>
          <a:bodyPr/>
          <a:lstStyle/>
          <a:p>
            <a:endParaRPr lang="en-1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3" name="Freeform 3"/>
          <p:cNvSpPr/>
          <p:nvPr/>
        </p:nvSpPr>
        <p:spPr>
          <a:xfrm rot="-10800000">
            <a:off x="8185254" y="-365461"/>
            <a:ext cx="1917493" cy="1073796"/>
          </a:xfrm>
          <a:custGeom>
            <a:avLst/>
            <a:gdLst/>
            <a:ahLst/>
            <a:cxnLst/>
            <a:rect l="l" t="t" r="r" b="b"/>
            <a:pathLst>
              <a:path w="1917493" h="1073796">
                <a:moveTo>
                  <a:pt x="0" y="0"/>
                </a:moveTo>
                <a:lnTo>
                  <a:pt x="1917492" y="0"/>
                </a:lnTo>
                <a:lnTo>
                  <a:pt x="1917492" y="1073797"/>
                </a:lnTo>
                <a:lnTo>
                  <a:pt x="0" y="10737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4" name="Freeform 4"/>
          <p:cNvSpPr/>
          <p:nvPr/>
        </p:nvSpPr>
        <p:spPr>
          <a:xfrm flipH="1">
            <a:off x="-706663" y="7565860"/>
            <a:ext cx="19472372" cy="3225112"/>
          </a:xfrm>
          <a:custGeom>
            <a:avLst/>
            <a:gdLst/>
            <a:ahLst/>
            <a:cxnLst/>
            <a:rect l="l" t="t" r="r" b="b"/>
            <a:pathLst>
              <a:path w="19472372" h="3225112">
                <a:moveTo>
                  <a:pt x="19472372" y="0"/>
                </a:moveTo>
                <a:lnTo>
                  <a:pt x="0" y="0"/>
                </a:lnTo>
                <a:lnTo>
                  <a:pt x="0" y="3225111"/>
                </a:lnTo>
                <a:lnTo>
                  <a:pt x="19472372" y="3225111"/>
                </a:lnTo>
                <a:lnTo>
                  <a:pt x="19472372" y="0"/>
                </a:lnTo>
                <a:close/>
              </a:path>
            </a:pathLst>
          </a:custGeom>
          <a:blipFill>
            <a:blip r:embed="rId4"/>
            <a:stretch>
              <a:fillRect b="-99999"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5" name="Freeform 5"/>
          <p:cNvSpPr/>
          <p:nvPr/>
        </p:nvSpPr>
        <p:spPr>
          <a:xfrm>
            <a:off x="2125964" y="1332865"/>
            <a:ext cx="13807118" cy="7358533"/>
          </a:xfrm>
          <a:custGeom>
            <a:avLst/>
            <a:gdLst/>
            <a:ahLst/>
            <a:cxnLst/>
            <a:rect l="l" t="t" r="r" b="b"/>
            <a:pathLst>
              <a:path w="13807118" h="7358533">
                <a:moveTo>
                  <a:pt x="0" y="0"/>
                </a:moveTo>
                <a:lnTo>
                  <a:pt x="13807118" y="0"/>
                </a:lnTo>
                <a:lnTo>
                  <a:pt x="13807118" y="7358533"/>
                </a:lnTo>
                <a:lnTo>
                  <a:pt x="0" y="735853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6398" t="-58759" r="-8011" b="-74968"/>
            </a:stretch>
          </a:blipFill>
          <a:ln w="38100" cap="sq">
            <a:solidFill>
              <a:srgbClr val="4E4845"/>
            </a:solidFill>
            <a:prstDash val="solid"/>
            <a:miter/>
          </a:ln>
        </p:spPr>
        <p:txBody>
          <a:bodyPr/>
          <a:lstStyle/>
          <a:p>
            <a:endParaRPr lang="en-150"/>
          </a:p>
        </p:txBody>
      </p:sp>
      <p:sp>
        <p:nvSpPr>
          <p:cNvPr id="6" name="Freeform 6"/>
          <p:cNvSpPr/>
          <p:nvPr/>
        </p:nvSpPr>
        <p:spPr>
          <a:xfrm>
            <a:off x="16469866" y="2345186"/>
            <a:ext cx="2096230" cy="1294422"/>
          </a:xfrm>
          <a:custGeom>
            <a:avLst/>
            <a:gdLst/>
            <a:ahLst/>
            <a:cxnLst/>
            <a:rect l="l" t="t" r="r" b="b"/>
            <a:pathLst>
              <a:path w="2096230" h="1294422">
                <a:moveTo>
                  <a:pt x="0" y="0"/>
                </a:moveTo>
                <a:lnTo>
                  <a:pt x="2096229" y="0"/>
                </a:lnTo>
                <a:lnTo>
                  <a:pt x="2096229" y="1294422"/>
                </a:lnTo>
                <a:lnTo>
                  <a:pt x="0" y="12944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7" name="Freeform 7"/>
          <p:cNvSpPr/>
          <p:nvPr/>
        </p:nvSpPr>
        <p:spPr>
          <a:xfrm>
            <a:off x="-367263" y="565239"/>
            <a:ext cx="2019206" cy="1378108"/>
          </a:xfrm>
          <a:custGeom>
            <a:avLst/>
            <a:gdLst/>
            <a:ahLst/>
            <a:cxnLst/>
            <a:rect l="l" t="t" r="r" b="b"/>
            <a:pathLst>
              <a:path w="2019206" h="1378108">
                <a:moveTo>
                  <a:pt x="0" y="0"/>
                </a:moveTo>
                <a:lnTo>
                  <a:pt x="2019206" y="0"/>
                </a:lnTo>
                <a:lnTo>
                  <a:pt x="2019206" y="1378108"/>
                </a:lnTo>
                <a:lnTo>
                  <a:pt x="0" y="13781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8" name="Freeform 8"/>
          <p:cNvSpPr/>
          <p:nvPr/>
        </p:nvSpPr>
        <p:spPr>
          <a:xfrm>
            <a:off x="772617" y="2389765"/>
            <a:ext cx="6715747" cy="7201873"/>
          </a:xfrm>
          <a:custGeom>
            <a:avLst/>
            <a:gdLst/>
            <a:ahLst/>
            <a:cxnLst/>
            <a:rect l="l" t="t" r="r" b="b"/>
            <a:pathLst>
              <a:path w="6715747" h="7201873">
                <a:moveTo>
                  <a:pt x="0" y="0"/>
                </a:moveTo>
                <a:lnTo>
                  <a:pt x="6715747" y="0"/>
                </a:lnTo>
                <a:lnTo>
                  <a:pt x="6715747" y="7201873"/>
                </a:lnTo>
                <a:lnTo>
                  <a:pt x="0" y="72018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9" name="Freeform 9"/>
          <p:cNvSpPr/>
          <p:nvPr/>
        </p:nvSpPr>
        <p:spPr>
          <a:xfrm rot="-289419">
            <a:off x="9202289" y="7982195"/>
            <a:ext cx="760620" cy="1418406"/>
          </a:xfrm>
          <a:custGeom>
            <a:avLst/>
            <a:gdLst/>
            <a:ahLst/>
            <a:cxnLst/>
            <a:rect l="l" t="t" r="r" b="b"/>
            <a:pathLst>
              <a:path w="760620" h="1418406">
                <a:moveTo>
                  <a:pt x="0" y="0"/>
                </a:moveTo>
                <a:lnTo>
                  <a:pt x="760620" y="0"/>
                </a:lnTo>
                <a:lnTo>
                  <a:pt x="760620" y="1418406"/>
                </a:lnTo>
                <a:lnTo>
                  <a:pt x="0" y="14184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0" name="Freeform 10"/>
          <p:cNvSpPr/>
          <p:nvPr/>
        </p:nvSpPr>
        <p:spPr>
          <a:xfrm rot="437367">
            <a:off x="11755714" y="7991331"/>
            <a:ext cx="707972" cy="1561704"/>
          </a:xfrm>
          <a:custGeom>
            <a:avLst/>
            <a:gdLst/>
            <a:ahLst/>
            <a:cxnLst/>
            <a:rect l="l" t="t" r="r" b="b"/>
            <a:pathLst>
              <a:path w="707972" h="1561704">
                <a:moveTo>
                  <a:pt x="0" y="0"/>
                </a:moveTo>
                <a:lnTo>
                  <a:pt x="707972" y="0"/>
                </a:lnTo>
                <a:lnTo>
                  <a:pt x="707972" y="1561703"/>
                </a:lnTo>
                <a:lnTo>
                  <a:pt x="0" y="15617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1" name="TextBox 11"/>
          <p:cNvSpPr txBox="1"/>
          <p:nvPr/>
        </p:nvSpPr>
        <p:spPr>
          <a:xfrm>
            <a:off x="7785584" y="3116047"/>
            <a:ext cx="7747828" cy="2289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o-RO" sz="4000" b="1" dirty="0">
                <a:solidFill>
                  <a:srgbClr val="000000"/>
                </a:solidFill>
                <a:latin typeface="Balmy"/>
                <a:ea typeface="Balmy"/>
                <a:cs typeface="Balmy"/>
                <a:sym typeface="Balmy"/>
              </a:rPr>
              <a:t>Un an școlar alături de prieteni</a:t>
            </a:r>
          </a:p>
          <a:p>
            <a:pPr algn="ctr">
              <a:lnSpc>
                <a:spcPct val="200000"/>
              </a:lnSpc>
            </a:pPr>
            <a:r>
              <a:rPr lang="ro-RO" sz="4000" b="1" dirty="0">
                <a:solidFill>
                  <a:srgbClr val="000000"/>
                </a:solidFill>
                <a:latin typeface="Balmy"/>
                <a:ea typeface="Balmy"/>
                <a:cs typeface="Balmy"/>
                <a:sym typeface="Balmy"/>
              </a:rPr>
              <a:t>Împreună suntem prietenie</a:t>
            </a:r>
            <a:endParaRPr lang="en-US" sz="4000" b="1" dirty="0">
              <a:solidFill>
                <a:srgbClr val="000000"/>
              </a:solidFill>
              <a:latin typeface="Balmy"/>
              <a:ea typeface="Balmy"/>
              <a:cs typeface="Balmy"/>
              <a:sym typeface="Balmy"/>
            </a:endParaRPr>
          </a:p>
        </p:txBody>
      </p:sp>
      <p:sp>
        <p:nvSpPr>
          <p:cNvPr id="12" name="Freeform 12"/>
          <p:cNvSpPr/>
          <p:nvPr/>
        </p:nvSpPr>
        <p:spPr>
          <a:xfrm rot="-402589">
            <a:off x="7846870" y="1028700"/>
            <a:ext cx="2594260" cy="743688"/>
          </a:xfrm>
          <a:custGeom>
            <a:avLst/>
            <a:gdLst/>
            <a:ahLst/>
            <a:cxnLst/>
            <a:rect l="l" t="t" r="r" b="b"/>
            <a:pathLst>
              <a:path w="2594260" h="743688">
                <a:moveTo>
                  <a:pt x="0" y="0"/>
                </a:moveTo>
                <a:lnTo>
                  <a:pt x="2594260" y="0"/>
                </a:lnTo>
                <a:lnTo>
                  <a:pt x="2594260" y="743688"/>
                </a:lnTo>
                <a:lnTo>
                  <a:pt x="0" y="74368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  <p:sp>
        <p:nvSpPr>
          <p:cNvPr id="13" name="Freeform 13"/>
          <p:cNvSpPr/>
          <p:nvPr/>
        </p:nvSpPr>
        <p:spPr>
          <a:xfrm>
            <a:off x="15172822" y="6365769"/>
            <a:ext cx="1520521" cy="2655932"/>
          </a:xfrm>
          <a:custGeom>
            <a:avLst/>
            <a:gdLst/>
            <a:ahLst/>
            <a:cxnLst/>
            <a:rect l="l" t="t" r="r" b="b"/>
            <a:pathLst>
              <a:path w="1520521" h="2655932">
                <a:moveTo>
                  <a:pt x="0" y="0"/>
                </a:moveTo>
                <a:lnTo>
                  <a:pt x="1520520" y="0"/>
                </a:lnTo>
                <a:lnTo>
                  <a:pt x="1520520" y="2655932"/>
                </a:lnTo>
                <a:lnTo>
                  <a:pt x="0" y="265593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150"/>
          </a:p>
        </p:txBody>
      </p:sp>
    </p:spTree>
    <p:extLst>
      <p:ext uri="{BB962C8B-B14F-4D97-AF65-F5344CB8AC3E}">
        <p14:creationId xmlns:p14="http://schemas.microsoft.com/office/powerpoint/2010/main" val="3599044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77</Words>
  <Application>Microsoft Office PowerPoint</Application>
  <PresentationFormat>Custom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Apricots</vt:lpstr>
      <vt:lpstr>Calibri</vt:lpstr>
      <vt:lpstr>Arial</vt:lpstr>
      <vt:lpstr>Balmy</vt:lpstr>
      <vt:lpstr>Now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_lenovo_</dc:creator>
  <cp:lastModifiedBy>OLARU Denis</cp:lastModifiedBy>
  <cp:revision>13</cp:revision>
  <dcterms:created xsi:type="dcterms:W3CDTF">2006-08-16T00:00:00Z</dcterms:created>
  <dcterms:modified xsi:type="dcterms:W3CDTF">2025-08-21T16:07:38Z</dcterms:modified>
  <dc:identifier>DAGwNVH1KNQ</dc:identifier>
</cp:coreProperties>
</file>