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70" r:id="rId3"/>
    <p:sldId id="257" r:id="rId4"/>
    <p:sldId id="260" r:id="rId5"/>
    <p:sldId id="259" r:id="rId6"/>
    <p:sldId id="269" r:id="rId7"/>
    <p:sldId id="268" r:id="rId8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86F947-9E9C-4851-A2DC-32DDAD0D78FB}" v="42" dt="2025-08-20T10:16:45.8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Cebotar" userId="f7946c7b5f5dcacc" providerId="LiveId" clId="{E986F947-9E9C-4851-A2DC-32DDAD0D78FB}"/>
    <pc:docChg chg="undo redo custSel addSld delSld modSld">
      <pc:chgData name="Natalia Cebotar" userId="f7946c7b5f5dcacc" providerId="LiveId" clId="{E986F947-9E9C-4851-A2DC-32DDAD0D78FB}" dt="2025-08-20T10:18:20.234" v="238" actId="20577"/>
      <pc:docMkLst>
        <pc:docMk/>
      </pc:docMkLst>
      <pc:sldChg chg="addSp delSp modSp mod">
        <pc:chgData name="Natalia Cebotar" userId="f7946c7b5f5dcacc" providerId="LiveId" clId="{E986F947-9E9C-4851-A2DC-32DDAD0D78FB}" dt="2025-08-20T10:15:14.358" v="233" actId="20577"/>
        <pc:sldMkLst>
          <pc:docMk/>
          <pc:sldMk cId="2342100971" sldId="256"/>
        </pc:sldMkLst>
        <pc:spChg chg="mod">
          <ac:chgData name="Natalia Cebotar" userId="f7946c7b5f5dcacc" providerId="LiveId" clId="{E986F947-9E9C-4851-A2DC-32DDAD0D78FB}" dt="2025-08-20T05:38:40.260" v="59" actId="20577"/>
          <ac:spMkLst>
            <pc:docMk/>
            <pc:sldMk cId="2342100971" sldId="256"/>
            <ac:spMk id="7" creationId="{EAFCD7F9-CC7B-F2FE-26BF-CB324F85D7DC}"/>
          </ac:spMkLst>
        </pc:spChg>
        <pc:spChg chg="mod">
          <ac:chgData name="Natalia Cebotar" userId="f7946c7b5f5dcacc" providerId="LiveId" clId="{E986F947-9E9C-4851-A2DC-32DDAD0D78FB}" dt="2025-08-20T10:15:14.358" v="233" actId="20577"/>
          <ac:spMkLst>
            <pc:docMk/>
            <pc:sldMk cId="2342100971" sldId="256"/>
            <ac:spMk id="11" creationId="{5F36F963-7D15-0DA7-A93E-B3280F1B916F}"/>
          </ac:spMkLst>
        </pc:spChg>
        <pc:spChg chg="mod">
          <ac:chgData name="Natalia Cebotar" userId="f7946c7b5f5dcacc" providerId="LiveId" clId="{E986F947-9E9C-4851-A2DC-32DDAD0D78FB}" dt="2025-08-20T05:57:53.100" v="148" actId="1076"/>
          <ac:spMkLst>
            <pc:docMk/>
            <pc:sldMk cId="2342100971" sldId="256"/>
            <ac:spMk id="12" creationId="{8D50E80B-6C60-BBF1-29A4-21F1AE2BF304}"/>
          </ac:spMkLst>
        </pc:spChg>
        <pc:spChg chg="mod">
          <ac:chgData name="Natalia Cebotar" userId="f7946c7b5f5dcacc" providerId="LiveId" clId="{E986F947-9E9C-4851-A2DC-32DDAD0D78FB}" dt="2025-08-20T05:57:49.735" v="147" actId="1076"/>
          <ac:spMkLst>
            <pc:docMk/>
            <pc:sldMk cId="2342100971" sldId="256"/>
            <ac:spMk id="17" creationId="{30AFF5EF-58FD-8F85-92C6-D6DAB4C3B1D9}"/>
          </ac:spMkLst>
        </pc:spChg>
        <pc:picChg chg="add del mod">
          <ac:chgData name="Natalia Cebotar" userId="f7946c7b5f5dcacc" providerId="LiveId" clId="{E986F947-9E9C-4851-A2DC-32DDAD0D78FB}" dt="2025-08-20T05:57:36.864" v="143" actId="478"/>
          <ac:picMkLst>
            <pc:docMk/>
            <pc:sldMk cId="2342100971" sldId="256"/>
            <ac:picMk id="3" creationId="{734749C3-959E-AE6E-1C3F-37DAD931BA88}"/>
          </ac:picMkLst>
        </pc:picChg>
        <pc:picChg chg="del">
          <ac:chgData name="Natalia Cebotar" userId="f7946c7b5f5dcacc" providerId="LiveId" clId="{E986F947-9E9C-4851-A2DC-32DDAD0D78FB}" dt="2025-08-20T05:55:13.006" v="136" actId="478"/>
          <ac:picMkLst>
            <pc:docMk/>
            <pc:sldMk cId="2342100971" sldId="256"/>
            <ac:picMk id="14" creationId="{CB645AAB-24FB-AB02-40C8-706099E7983E}"/>
          </ac:picMkLst>
        </pc:picChg>
      </pc:sldChg>
      <pc:sldChg chg="addSp delSp modSp mod setBg">
        <pc:chgData name="Natalia Cebotar" userId="f7946c7b5f5dcacc" providerId="LiveId" clId="{E986F947-9E9C-4851-A2DC-32DDAD0D78FB}" dt="2025-08-20T05:59:45.800" v="158" actId="26606"/>
        <pc:sldMkLst>
          <pc:docMk/>
          <pc:sldMk cId="2850458898" sldId="257"/>
        </pc:sldMkLst>
        <pc:spChg chg="mod">
          <ac:chgData name="Natalia Cebotar" userId="f7946c7b5f5dcacc" providerId="LiveId" clId="{E986F947-9E9C-4851-A2DC-32DDAD0D78FB}" dt="2025-08-20T05:59:45.800" v="158" actId="26606"/>
          <ac:spMkLst>
            <pc:docMk/>
            <pc:sldMk cId="2850458898" sldId="257"/>
            <ac:spMk id="7" creationId="{96C4B62C-53D2-397C-C8E2-9C03A5CDA567}"/>
          </ac:spMkLst>
        </pc:spChg>
        <pc:spChg chg="add del">
          <ac:chgData name="Natalia Cebotar" userId="f7946c7b5f5dcacc" providerId="LiveId" clId="{E986F947-9E9C-4851-A2DC-32DDAD0D78FB}" dt="2025-08-20T05:59:45.800" v="158" actId="26606"/>
          <ac:spMkLst>
            <pc:docMk/>
            <pc:sldMk cId="2850458898" sldId="257"/>
            <ac:spMk id="12" creationId="{7DA3C418-758E-4180-A5D0-8655D6804587}"/>
          </ac:spMkLst>
        </pc:spChg>
        <pc:spChg chg="add del">
          <ac:chgData name="Natalia Cebotar" userId="f7946c7b5f5dcacc" providerId="LiveId" clId="{E986F947-9E9C-4851-A2DC-32DDAD0D78FB}" dt="2025-08-20T05:59:45.800" v="158" actId="26606"/>
          <ac:spMkLst>
            <pc:docMk/>
            <pc:sldMk cId="2850458898" sldId="257"/>
            <ac:spMk id="14" creationId="{28C8EF06-5EC3-4883-AFAF-D74FF46550FB}"/>
          </ac:spMkLst>
        </pc:spChg>
        <pc:spChg chg="add del">
          <ac:chgData name="Natalia Cebotar" userId="f7946c7b5f5dcacc" providerId="LiveId" clId="{E986F947-9E9C-4851-A2DC-32DDAD0D78FB}" dt="2025-08-20T05:59:45.800" v="158" actId="26606"/>
          <ac:spMkLst>
            <pc:docMk/>
            <pc:sldMk cId="2850458898" sldId="257"/>
            <ac:spMk id="16" creationId="{ECC07320-C2CA-4E29-8481-9D9E143C7788}"/>
          </ac:spMkLst>
        </pc:spChg>
        <pc:spChg chg="add del">
          <ac:chgData name="Natalia Cebotar" userId="f7946c7b5f5dcacc" providerId="LiveId" clId="{E986F947-9E9C-4851-A2DC-32DDAD0D78FB}" dt="2025-08-20T05:59:45.800" v="158" actId="26606"/>
          <ac:spMkLst>
            <pc:docMk/>
            <pc:sldMk cId="2850458898" sldId="257"/>
            <ac:spMk id="17" creationId="{178FB36B-5BFE-42CA-BC60-1115E0D95EEC}"/>
          </ac:spMkLst>
        </pc:spChg>
        <pc:spChg chg="add del">
          <ac:chgData name="Natalia Cebotar" userId="f7946c7b5f5dcacc" providerId="LiveId" clId="{E986F947-9E9C-4851-A2DC-32DDAD0D78FB}" dt="2025-08-20T05:59:21.854" v="152" actId="26606"/>
          <ac:spMkLst>
            <pc:docMk/>
            <pc:sldMk cId="2850458898" sldId="257"/>
            <ac:spMk id="19" creationId="{ECC07320-C2CA-4E29-8481-9D9E143C7788}"/>
          </ac:spMkLst>
        </pc:spChg>
        <pc:spChg chg="add del">
          <ac:chgData name="Natalia Cebotar" userId="f7946c7b5f5dcacc" providerId="LiveId" clId="{E986F947-9E9C-4851-A2DC-32DDAD0D78FB}" dt="2025-08-20T05:59:21.854" v="152" actId="26606"/>
          <ac:spMkLst>
            <pc:docMk/>
            <pc:sldMk cId="2850458898" sldId="257"/>
            <ac:spMk id="21" creationId="{178FB36B-5BFE-42CA-BC60-1115E0D95EEC}"/>
          </ac:spMkLst>
        </pc:spChg>
        <pc:picChg chg="add mod ord">
          <ac:chgData name="Natalia Cebotar" userId="f7946c7b5f5dcacc" providerId="LiveId" clId="{E986F947-9E9C-4851-A2DC-32DDAD0D78FB}" dt="2025-08-20T05:59:45.800" v="158" actId="26606"/>
          <ac:picMkLst>
            <pc:docMk/>
            <pc:sldMk cId="2850458898" sldId="257"/>
            <ac:picMk id="3" creationId="{66B53E30-6BE2-869B-3699-7F50351470E7}"/>
          </ac:picMkLst>
        </pc:picChg>
        <pc:picChg chg="del">
          <ac:chgData name="Natalia Cebotar" userId="f7946c7b5f5dcacc" providerId="LiveId" clId="{E986F947-9E9C-4851-A2DC-32DDAD0D78FB}" dt="2025-08-20T05:46:45.757" v="97" actId="478"/>
          <ac:picMkLst>
            <pc:docMk/>
            <pc:sldMk cId="2850458898" sldId="257"/>
            <ac:picMk id="8" creationId="{21A8F8F3-3B14-98F6-37A1-E3CC8F8B0FCA}"/>
          </ac:picMkLst>
        </pc:picChg>
      </pc:sldChg>
      <pc:sldChg chg="del">
        <pc:chgData name="Natalia Cebotar" userId="f7946c7b5f5dcacc" providerId="LiveId" clId="{E986F947-9E9C-4851-A2DC-32DDAD0D78FB}" dt="2025-08-20T05:54:43.535" v="135" actId="47"/>
        <pc:sldMkLst>
          <pc:docMk/>
          <pc:sldMk cId="3278560739" sldId="258"/>
        </pc:sldMkLst>
      </pc:sldChg>
      <pc:sldChg chg="addSp delSp modSp mod">
        <pc:chgData name="Natalia Cebotar" userId="f7946c7b5f5dcacc" providerId="LiveId" clId="{E986F947-9E9C-4851-A2DC-32DDAD0D78FB}" dt="2025-08-20T05:49:00.995" v="111" actId="26606"/>
        <pc:sldMkLst>
          <pc:docMk/>
          <pc:sldMk cId="3217379223" sldId="259"/>
        </pc:sldMkLst>
        <pc:spChg chg="ord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6" creationId="{60ADF92F-A0B5-3664-2380-B8AB19CCA89F}"/>
          </ac:spMkLst>
        </pc:spChg>
        <pc:spChg chg="mod ord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8" creationId="{D6226DC5-6BA8-E546-11F2-6BAA8CDEE0D6}"/>
          </ac:spMkLst>
        </pc:spChg>
        <pc:spChg chg="del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12" creationId="{8950AD4C-6AF3-49F8-94E1-DBCAFB39478B}"/>
          </ac:spMkLst>
        </pc:spChg>
        <pc:spChg chg="del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14" creationId="{8DBEAE55-3EA1-41D7-A212-5F7D8986C1F2}"/>
          </ac:spMkLst>
        </pc:spChg>
        <pc:spChg chg="del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16" creationId="{CFC5F0E7-644F-4101-BE72-12825CF537E7}"/>
          </ac:spMkLst>
        </pc:spChg>
        <pc:spChg chg="del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18" creationId="{B1F9B6B4-B0C4-45C6-A086-901C960D03E7}"/>
          </ac:spMkLst>
        </pc:spChg>
        <pc:spChg chg="add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23" creationId="{7DA3C418-758E-4180-A5D0-8655D6804587}"/>
          </ac:spMkLst>
        </pc:spChg>
        <pc:spChg chg="add">
          <ac:chgData name="Natalia Cebotar" userId="f7946c7b5f5dcacc" providerId="LiveId" clId="{E986F947-9E9C-4851-A2DC-32DDAD0D78FB}" dt="2025-08-20T05:49:00.995" v="111" actId="26606"/>
          <ac:spMkLst>
            <pc:docMk/>
            <pc:sldMk cId="3217379223" sldId="259"/>
            <ac:spMk id="25" creationId="{28C8EF06-5EC3-4883-AFAF-D74FF46550FB}"/>
          </ac:spMkLst>
        </pc:spChg>
        <pc:picChg chg="add mod">
          <ac:chgData name="Natalia Cebotar" userId="f7946c7b5f5dcacc" providerId="LiveId" clId="{E986F947-9E9C-4851-A2DC-32DDAD0D78FB}" dt="2025-08-20T05:49:00.995" v="111" actId="26606"/>
          <ac:picMkLst>
            <pc:docMk/>
            <pc:sldMk cId="3217379223" sldId="259"/>
            <ac:picMk id="3" creationId="{01742035-A11F-9162-E92C-F6784E0F0A3D}"/>
          </ac:picMkLst>
        </pc:picChg>
        <pc:picChg chg="del">
          <ac:chgData name="Natalia Cebotar" userId="f7946c7b5f5dcacc" providerId="LiveId" clId="{E986F947-9E9C-4851-A2DC-32DDAD0D78FB}" dt="2025-08-20T05:48:08.143" v="109" actId="478"/>
          <ac:picMkLst>
            <pc:docMk/>
            <pc:sldMk cId="3217379223" sldId="259"/>
            <ac:picMk id="7" creationId="{21766CE3-99BF-1B7A-FD41-FAF584C2BCA4}"/>
          </ac:picMkLst>
        </pc:picChg>
      </pc:sldChg>
      <pc:sldChg chg="addSp delSp modSp mod">
        <pc:chgData name="Natalia Cebotar" userId="f7946c7b5f5dcacc" providerId="LiveId" clId="{E986F947-9E9C-4851-A2DC-32DDAD0D78FB}" dt="2025-08-20T10:16:45.862" v="237" actId="20577"/>
        <pc:sldMkLst>
          <pc:docMk/>
          <pc:sldMk cId="2109863172" sldId="260"/>
        </pc:sldMkLst>
        <pc:graphicFrameChg chg="del">
          <ac:chgData name="Natalia Cebotar" userId="f7946c7b5f5dcacc" providerId="LiveId" clId="{E986F947-9E9C-4851-A2DC-32DDAD0D78FB}" dt="2025-08-20T05:39:06.894" v="60" actId="478"/>
          <ac:graphicFrameMkLst>
            <pc:docMk/>
            <pc:sldMk cId="2109863172" sldId="260"/>
            <ac:graphicFrameMk id="2" creationId="{1A70F197-E5A2-E298-2C1F-1ED5B3670725}"/>
          </ac:graphicFrameMkLst>
        </pc:graphicFrameChg>
        <pc:graphicFrameChg chg="add mod modGraphic">
          <ac:chgData name="Natalia Cebotar" userId="f7946c7b5f5dcacc" providerId="LiveId" clId="{E986F947-9E9C-4851-A2DC-32DDAD0D78FB}" dt="2025-08-20T10:16:45.862" v="237" actId="20577"/>
          <ac:graphicFrameMkLst>
            <pc:docMk/>
            <pc:sldMk cId="2109863172" sldId="260"/>
            <ac:graphicFrameMk id="7" creationId="{EE0E747C-0EE9-2AEB-CA40-098892A6B3F7}"/>
          </ac:graphicFrameMkLst>
        </pc:graphicFrameChg>
        <pc:picChg chg="add del mod">
          <ac:chgData name="Natalia Cebotar" userId="f7946c7b5f5dcacc" providerId="LiveId" clId="{E986F947-9E9C-4851-A2DC-32DDAD0D78FB}" dt="2025-08-20T05:33:10.271" v="3" actId="478"/>
          <ac:picMkLst>
            <pc:docMk/>
            <pc:sldMk cId="2109863172" sldId="260"/>
            <ac:picMk id="4" creationId="{52EB0CFB-6420-3359-82B5-BAAFF4DCDC08}"/>
          </ac:picMkLst>
        </pc:picChg>
        <pc:picChg chg="add mod">
          <ac:chgData name="Natalia Cebotar" userId="f7946c7b5f5dcacc" providerId="LiveId" clId="{E986F947-9E9C-4851-A2DC-32DDAD0D78FB}" dt="2025-08-20T05:34:28.425" v="9" actId="1076"/>
          <ac:picMkLst>
            <pc:docMk/>
            <pc:sldMk cId="2109863172" sldId="260"/>
            <ac:picMk id="6" creationId="{20F13C69-4C92-3CBF-BA50-2CB1ACF06B6A}"/>
          </ac:picMkLst>
        </pc:picChg>
        <pc:picChg chg="del">
          <ac:chgData name="Natalia Cebotar" userId="f7946c7b5f5dcacc" providerId="LiveId" clId="{E986F947-9E9C-4851-A2DC-32DDAD0D78FB}" dt="2025-08-20T05:31:17.880" v="0" actId="478"/>
          <ac:picMkLst>
            <pc:docMk/>
            <pc:sldMk cId="2109863172" sldId="260"/>
            <ac:picMk id="2050" creationId="{BB859B8F-5B93-54D6-C20A-DAC51CB06469}"/>
          </ac:picMkLst>
        </pc:picChg>
      </pc:sldChg>
      <pc:sldChg chg="del">
        <pc:chgData name="Natalia Cebotar" userId="f7946c7b5f5dcacc" providerId="LiveId" clId="{E986F947-9E9C-4851-A2DC-32DDAD0D78FB}" dt="2025-08-20T05:54:20.410" v="133" actId="47"/>
        <pc:sldMkLst>
          <pc:docMk/>
          <pc:sldMk cId="3341005885" sldId="261"/>
        </pc:sldMkLst>
      </pc:sldChg>
      <pc:sldChg chg="addSp modSp mod setBg setFolMasterObjs">
        <pc:chgData name="Natalia Cebotar" userId="f7946c7b5f5dcacc" providerId="LiveId" clId="{E986F947-9E9C-4851-A2DC-32DDAD0D78FB}" dt="2025-08-20T05:54:34.243" v="134" actId="26606"/>
        <pc:sldMkLst>
          <pc:docMk/>
          <pc:sldMk cId="2993740890" sldId="268"/>
        </pc:sldMkLst>
        <pc:spChg chg="mod">
          <ac:chgData name="Natalia Cebotar" userId="f7946c7b5f5dcacc" providerId="LiveId" clId="{E986F947-9E9C-4851-A2DC-32DDAD0D78FB}" dt="2025-08-20T05:54:34.243" v="134" actId="26606"/>
          <ac:spMkLst>
            <pc:docMk/>
            <pc:sldMk cId="2993740890" sldId="268"/>
            <ac:spMk id="2" creationId="{FEC6F88A-59FF-1FB6-EDE8-0E6DB6834A2E}"/>
          </ac:spMkLst>
        </pc:spChg>
        <pc:spChg chg="mod">
          <ac:chgData name="Natalia Cebotar" userId="f7946c7b5f5dcacc" providerId="LiveId" clId="{E986F947-9E9C-4851-A2DC-32DDAD0D78FB}" dt="2025-08-20T05:54:34.243" v="134" actId="26606"/>
          <ac:spMkLst>
            <pc:docMk/>
            <pc:sldMk cId="2993740890" sldId="268"/>
            <ac:spMk id="6" creationId="{61CED624-DD50-5D55-384C-DBB279DC5E38}"/>
          </ac:spMkLst>
        </pc:spChg>
        <pc:spChg chg="add">
          <ac:chgData name="Natalia Cebotar" userId="f7946c7b5f5dcacc" providerId="LiveId" clId="{E986F947-9E9C-4851-A2DC-32DDAD0D78FB}" dt="2025-08-20T05:54:34.243" v="134" actId="26606"/>
          <ac:spMkLst>
            <pc:docMk/>
            <pc:sldMk cId="2993740890" sldId="268"/>
            <ac:spMk id="13" creationId="{B9E248E0-55F8-4E45-A07F-B49E0EEA97ED}"/>
          </ac:spMkLst>
        </pc:spChg>
        <pc:spChg chg="add">
          <ac:chgData name="Natalia Cebotar" userId="f7946c7b5f5dcacc" providerId="LiveId" clId="{E986F947-9E9C-4851-A2DC-32DDAD0D78FB}" dt="2025-08-20T05:54:34.243" v="134" actId="26606"/>
          <ac:spMkLst>
            <pc:docMk/>
            <pc:sldMk cId="2993740890" sldId="268"/>
            <ac:spMk id="15" creationId="{311F016A-A753-449B-9EA6-322199B7119E}"/>
          </ac:spMkLst>
        </pc:spChg>
        <pc:picChg chg="mod ord">
          <ac:chgData name="Natalia Cebotar" userId="f7946c7b5f5dcacc" providerId="LiveId" clId="{E986F947-9E9C-4851-A2DC-32DDAD0D78FB}" dt="2025-08-20T05:54:34.243" v="134" actId="26606"/>
          <ac:picMkLst>
            <pc:docMk/>
            <pc:sldMk cId="2993740890" sldId="268"/>
            <ac:picMk id="5" creationId="{6FDE8E39-3EAE-1D4D-810F-FF8FD3D1B188}"/>
          </ac:picMkLst>
        </pc:picChg>
        <pc:picChg chg="mod">
          <ac:chgData name="Natalia Cebotar" userId="f7946c7b5f5dcacc" providerId="LiveId" clId="{E986F947-9E9C-4851-A2DC-32DDAD0D78FB}" dt="2025-08-20T05:54:34.243" v="134" actId="26606"/>
          <ac:picMkLst>
            <pc:docMk/>
            <pc:sldMk cId="2993740890" sldId="268"/>
            <ac:picMk id="8" creationId="{00000000-0000-0000-0000-000000000000}"/>
          </ac:picMkLst>
        </pc:picChg>
      </pc:sldChg>
      <pc:sldChg chg="addSp delSp modSp new mod setBg">
        <pc:chgData name="Natalia Cebotar" userId="f7946c7b5f5dcacc" providerId="LiveId" clId="{E986F947-9E9C-4851-A2DC-32DDAD0D78FB}" dt="2025-08-20T10:18:20.234" v="238" actId="20577"/>
        <pc:sldMkLst>
          <pc:docMk/>
          <pc:sldMk cId="1253376061" sldId="269"/>
        </pc:sldMkLst>
        <pc:spChg chg="add mod">
          <ac:chgData name="Natalia Cebotar" userId="f7946c7b5f5dcacc" providerId="LiveId" clId="{E986F947-9E9C-4851-A2DC-32DDAD0D78FB}" dt="2025-08-20T10:18:20.234" v="238" actId="20577"/>
          <ac:spMkLst>
            <pc:docMk/>
            <pc:sldMk cId="1253376061" sldId="269"/>
            <ac:spMk id="3" creationId="{DEE541C6-47C8-AA5D-08CD-CF828A972594}"/>
          </ac:spMkLst>
        </pc:spChg>
        <pc:spChg chg="add del">
          <ac:chgData name="Natalia Cebotar" userId="f7946c7b5f5dcacc" providerId="LiveId" clId="{E986F947-9E9C-4851-A2DC-32DDAD0D78FB}" dt="2025-08-20T05:54:11.598" v="132" actId="26606"/>
          <ac:spMkLst>
            <pc:docMk/>
            <pc:sldMk cId="1253376061" sldId="269"/>
            <ac:spMk id="8" creationId="{B6CDA21F-E7AF-4C75-8395-33F58D5B0E45}"/>
          </ac:spMkLst>
        </pc:spChg>
        <pc:spChg chg="add del">
          <ac:chgData name="Natalia Cebotar" userId="f7946c7b5f5dcacc" providerId="LiveId" clId="{E986F947-9E9C-4851-A2DC-32DDAD0D78FB}" dt="2025-08-20T05:54:11.598" v="132" actId="26606"/>
          <ac:spMkLst>
            <pc:docMk/>
            <pc:sldMk cId="1253376061" sldId="269"/>
            <ac:spMk id="15" creationId="{D5B0017B-2ECA-49AF-B397-DC140825DF8D}"/>
          </ac:spMkLst>
        </pc:spChg>
        <pc:spChg chg="add">
          <ac:chgData name="Natalia Cebotar" userId="f7946c7b5f5dcacc" providerId="LiveId" clId="{E986F947-9E9C-4851-A2DC-32DDAD0D78FB}" dt="2025-08-20T05:54:11.598" v="132" actId="26606"/>
          <ac:spMkLst>
            <pc:docMk/>
            <pc:sldMk cId="1253376061" sldId="269"/>
            <ac:spMk id="22" creationId="{D2B783EE-0239-4717-BBEA-8C9EAC61C824}"/>
          </ac:spMkLst>
        </pc:spChg>
        <pc:spChg chg="add">
          <ac:chgData name="Natalia Cebotar" userId="f7946c7b5f5dcacc" providerId="LiveId" clId="{E986F947-9E9C-4851-A2DC-32DDAD0D78FB}" dt="2025-08-20T05:54:11.598" v="132" actId="26606"/>
          <ac:spMkLst>
            <pc:docMk/>
            <pc:sldMk cId="1253376061" sldId="269"/>
            <ac:spMk id="24" creationId="{A7B99495-F43F-4D80-A44F-2CB4764EB90B}"/>
          </ac:spMkLst>
        </pc:spChg>
        <pc:spChg chg="add">
          <ac:chgData name="Natalia Cebotar" userId="f7946c7b5f5dcacc" providerId="LiveId" clId="{E986F947-9E9C-4851-A2DC-32DDAD0D78FB}" dt="2025-08-20T05:54:11.598" v="132" actId="26606"/>
          <ac:spMkLst>
            <pc:docMk/>
            <pc:sldMk cId="1253376061" sldId="269"/>
            <ac:spMk id="26" creationId="{70BEB1E7-2F88-40BC-B73D-42E5B6F80BFC}"/>
          </ac:spMkLst>
        </pc:spChg>
        <pc:grpChg chg="add del">
          <ac:chgData name="Natalia Cebotar" userId="f7946c7b5f5dcacc" providerId="LiveId" clId="{E986F947-9E9C-4851-A2DC-32DDAD0D78FB}" dt="2025-08-20T05:54:11.598" v="132" actId="26606"/>
          <ac:grpSpMkLst>
            <pc:docMk/>
            <pc:sldMk cId="1253376061" sldId="269"/>
            <ac:grpSpMk id="10" creationId="{AE1C45F0-260A-458C-96ED-C1F6D2151219}"/>
          </ac:grpSpMkLst>
        </pc:grpChg>
        <pc:picChg chg="add mod ord">
          <ac:chgData name="Natalia Cebotar" userId="f7946c7b5f5dcacc" providerId="LiveId" clId="{E986F947-9E9C-4851-A2DC-32DDAD0D78FB}" dt="2025-08-20T05:54:11.598" v="132" actId="26606"/>
          <ac:picMkLst>
            <pc:docMk/>
            <pc:sldMk cId="1253376061" sldId="269"/>
            <ac:picMk id="5" creationId="{CAEDF6B0-39B0-B6AD-E121-4999DA70C031}"/>
          </ac:picMkLst>
        </pc:picChg>
        <pc:picChg chg="add mod">
          <ac:chgData name="Natalia Cebotar" userId="f7946c7b5f5dcacc" providerId="LiveId" clId="{E986F947-9E9C-4851-A2DC-32DDAD0D78FB}" dt="2025-08-20T05:54:11.598" v="132" actId="26606"/>
          <ac:picMkLst>
            <pc:docMk/>
            <pc:sldMk cId="1253376061" sldId="269"/>
            <ac:picMk id="7" creationId="{4D5A8E8E-5318-483A-3866-2D48F0F08188}"/>
          </ac:picMkLst>
        </pc:picChg>
        <pc:cxnChg chg="add del">
          <ac:chgData name="Natalia Cebotar" userId="f7946c7b5f5dcacc" providerId="LiveId" clId="{E986F947-9E9C-4851-A2DC-32DDAD0D78FB}" dt="2025-08-20T05:54:11.598" v="132" actId="26606"/>
          <ac:cxnSpMkLst>
            <pc:docMk/>
            <pc:sldMk cId="1253376061" sldId="269"/>
            <ac:cxnSpMk id="17" creationId="{6CF1BAF6-AD41-4082-B212-8A1F9A2E8779}"/>
          </ac:cxnSpMkLst>
        </pc:cxnChg>
      </pc:sldChg>
      <pc:sldChg chg="addSp delSp new del mod">
        <pc:chgData name="Natalia Cebotar" userId="f7946c7b5f5dcacc" providerId="LiveId" clId="{E986F947-9E9C-4851-A2DC-32DDAD0D78FB}" dt="2025-08-20T05:50:55.596" v="115" actId="680"/>
        <pc:sldMkLst>
          <pc:docMk/>
          <pc:sldMk cId="1732877593" sldId="269"/>
        </pc:sldMkLst>
        <pc:spChg chg="add del">
          <ac:chgData name="Natalia Cebotar" userId="f7946c7b5f5dcacc" providerId="LiveId" clId="{E986F947-9E9C-4851-A2DC-32DDAD0D78FB}" dt="2025-08-20T05:50:55.389" v="114" actId="22"/>
          <ac:spMkLst>
            <pc:docMk/>
            <pc:sldMk cId="1732877593" sldId="269"/>
            <ac:spMk id="3" creationId="{8D6569B8-5ACF-D781-558D-D9C18CF2C95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7FEE4F-1127-4D65-A697-2008E04B98D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CA7E89B-D498-4889-A309-DB8476982B69}">
      <dgm:prSet/>
      <dgm:spPr/>
      <dgm:t>
        <a:bodyPr/>
        <a:lstStyle/>
        <a:p>
          <a:r>
            <a:rPr lang="en-GB" dirty="0" err="1"/>
            <a:t>Respectul</a:t>
          </a:r>
          <a:r>
            <a:rPr lang="en-GB" dirty="0"/>
            <a:t> ne </a:t>
          </a:r>
          <a:r>
            <a:rPr lang="en-GB" dirty="0" err="1"/>
            <a:t>ajută</a:t>
          </a:r>
          <a:r>
            <a:rPr lang="en-GB" dirty="0"/>
            <a:t> </a:t>
          </a:r>
          <a:r>
            <a:rPr lang="en-GB" dirty="0" err="1"/>
            <a:t>să</a:t>
          </a:r>
          <a:r>
            <a:rPr lang="en-GB" dirty="0"/>
            <a:t> </a:t>
          </a:r>
          <a:r>
            <a:rPr lang="en-GB" dirty="0" err="1"/>
            <a:t>depășim</a:t>
          </a:r>
          <a:r>
            <a:rPr lang="en-GB" dirty="0"/>
            <a:t> </a:t>
          </a:r>
          <a:r>
            <a:rPr lang="en-GB" dirty="0" err="1"/>
            <a:t>conflictele</a:t>
          </a:r>
          <a:r>
            <a:rPr lang="en-GB" dirty="0"/>
            <a:t>.</a:t>
          </a:r>
        </a:p>
      </dgm:t>
    </dgm:pt>
    <dgm:pt modelId="{C2843621-3F66-456D-ACAA-AEE2978A782D}" type="parTrans" cxnId="{9F73928B-5F70-4816-8987-064956D89056}">
      <dgm:prSet/>
      <dgm:spPr/>
      <dgm:t>
        <a:bodyPr/>
        <a:lstStyle/>
        <a:p>
          <a:endParaRPr lang="en-GB"/>
        </a:p>
      </dgm:t>
    </dgm:pt>
    <dgm:pt modelId="{A71381EB-285C-454E-8E49-7A7954A5BB00}" type="sibTrans" cxnId="{9F73928B-5F70-4816-8987-064956D89056}">
      <dgm:prSet/>
      <dgm:spPr/>
      <dgm:t>
        <a:bodyPr/>
        <a:lstStyle/>
        <a:p>
          <a:endParaRPr lang="en-GB"/>
        </a:p>
      </dgm:t>
    </dgm:pt>
    <dgm:pt modelId="{5465ECA5-C593-49BD-A527-809D88E4C6C4}">
      <dgm:prSet/>
      <dgm:spPr/>
      <dgm:t>
        <a:bodyPr/>
        <a:lstStyle/>
        <a:p>
          <a:r>
            <a:rPr lang="pt-BR" dirty="0"/>
            <a:t>Onestitatea este uneori greu de aplicat între colegi.</a:t>
          </a:r>
          <a:endParaRPr lang="en-GB" dirty="0"/>
        </a:p>
      </dgm:t>
    </dgm:pt>
    <dgm:pt modelId="{A075B326-EDED-4CF3-98C1-87508B13EDA0}" type="parTrans" cxnId="{96A35A1E-52C3-4B51-9659-D5205E7610B3}">
      <dgm:prSet/>
      <dgm:spPr/>
      <dgm:t>
        <a:bodyPr/>
        <a:lstStyle/>
        <a:p>
          <a:endParaRPr lang="en-GB"/>
        </a:p>
      </dgm:t>
    </dgm:pt>
    <dgm:pt modelId="{66DED1F4-2F8C-455F-BBC9-8FF02A03911C}" type="sibTrans" cxnId="{96A35A1E-52C3-4B51-9659-D5205E7610B3}">
      <dgm:prSet/>
      <dgm:spPr/>
      <dgm:t>
        <a:bodyPr/>
        <a:lstStyle/>
        <a:p>
          <a:endParaRPr lang="en-GB"/>
        </a:p>
      </dgm:t>
    </dgm:pt>
    <dgm:pt modelId="{9F55DFF3-9798-4F24-81A3-39C7BF8D43D2}">
      <dgm:prSet/>
      <dgm:spPr/>
      <dgm:t>
        <a:bodyPr/>
        <a:lstStyle/>
        <a:p>
          <a:r>
            <a:rPr lang="en-GB" dirty="0"/>
            <a:t>Este </a:t>
          </a:r>
          <a:r>
            <a:rPr lang="en-GB" dirty="0" err="1"/>
            <a:t>imposibil</a:t>
          </a:r>
          <a:r>
            <a:rPr lang="en-GB" dirty="0"/>
            <a:t> </a:t>
          </a:r>
          <a:r>
            <a:rPr lang="en-GB" dirty="0" err="1"/>
            <a:t>să</a:t>
          </a:r>
          <a:r>
            <a:rPr lang="en-GB" dirty="0"/>
            <a:t> </a:t>
          </a:r>
          <a:r>
            <a:rPr lang="en-GB" dirty="0" err="1"/>
            <a:t>conviețuim</a:t>
          </a:r>
          <a:r>
            <a:rPr lang="en-GB" dirty="0"/>
            <a:t> </a:t>
          </a:r>
          <a:r>
            <a:rPr lang="en-GB" dirty="0" err="1"/>
            <a:t>fără</a:t>
          </a:r>
          <a:r>
            <a:rPr lang="en-GB" dirty="0"/>
            <a:t> </a:t>
          </a:r>
          <a:r>
            <a:rPr lang="en-GB" dirty="0" err="1"/>
            <a:t>asumarea</a:t>
          </a:r>
          <a:r>
            <a:rPr lang="en-GB" dirty="0"/>
            <a:t> </a:t>
          </a:r>
          <a:r>
            <a:rPr lang="en-GB" dirty="0" err="1"/>
            <a:t>unor</a:t>
          </a:r>
          <a:r>
            <a:rPr lang="en-GB" dirty="0"/>
            <a:t> </a:t>
          </a:r>
          <a:r>
            <a:rPr lang="en-GB" dirty="0" err="1"/>
            <a:t>responsabilități</a:t>
          </a:r>
          <a:r>
            <a:rPr lang="en-GB" dirty="0"/>
            <a:t>.</a:t>
          </a:r>
        </a:p>
      </dgm:t>
    </dgm:pt>
    <dgm:pt modelId="{0FF6011F-1B0F-4E23-984D-1D318CB9B572}" type="parTrans" cxnId="{896EF432-C8E7-448C-ABC0-382399F123AF}">
      <dgm:prSet/>
      <dgm:spPr/>
      <dgm:t>
        <a:bodyPr/>
        <a:lstStyle/>
        <a:p>
          <a:endParaRPr lang="en-GB"/>
        </a:p>
      </dgm:t>
    </dgm:pt>
    <dgm:pt modelId="{2C0069C5-FFA5-4014-BC15-9148DA82B75C}" type="sibTrans" cxnId="{896EF432-C8E7-448C-ABC0-382399F123AF}">
      <dgm:prSet/>
      <dgm:spPr/>
      <dgm:t>
        <a:bodyPr/>
        <a:lstStyle/>
        <a:p>
          <a:endParaRPr lang="en-GB"/>
        </a:p>
      </dgm:t>
    </dgm:pt>
    <dgm:pt modelId="{422958BD-5B35-421D-B914-11D2BF89CAB4}">
      <dgm:prSet/>
      <dgm:spPr/>
      <dgm:t>
        <a:bodyPr/>
        <a:lstStyle/>
        <a:p>
          <a:r>
            <a:rPr lang="pt-BR" dirty="0"/>
            <a:t>Pentru a fi uniți este nevoie de cooperare.</a:t>
          </a:r>
          <a:endParaRPr lang="en-GB" dirty="0"/>
        </a:p>
      </dgm:t>
    </dgm:pt>
    <dgm:pt modelId="{EE5042FA-6AE4-4A26-944D-9E5756B22F8C}" type="parTrans" cxnId="{EC4AC9FA-8510-4538-9CF3-FE009467A18E}">
      <dgm:prSet/>
      <dgm:spPr/>
      <dgm:t>
        <a:bodyPr/>
        <a:lstStyle/>
        <a:p>
          <a:endParaRPr lang="en-GB"/>
        </a:p>
      </dgm:t>
    </dgm:pt>
    <dgm:pt modelId="{E267455C-7A22-47AA-8B82-55CF21EB6FC6}" type="sibTrans" cxnId="{EC4AC9FA-8510-4538-9CF3-FE009467A18E}">
      <dgm:prSet/>
      <dgm:spPr/>
      <dgm:t>
        <a:bodyPr/>
        <a:lstStyle/>
        <a:p>
          <a:endParaRPr lang="en-GB"/>
        </a:p>
      </dgm:t>
    </dgm:pt>
    <dgm:pt modelId="{8843297D-E774-4921-9C16-4680429B01D0}">
      <dgm:prSet/>
      <dgm:spPr/>
      <dgm:t>
        <a:bodyPr/>
        <a:lstStyle/>
        <a:p>
          <a:r>
            <a:rPr lang="en-GB" dirty="0" err="1"/>
            <a:t>Fără</a:t>
          </a:r>
          <a:r>
            <a:rPr lang="en-GB" dirty="0"/>
            <a:t> </a:t>
          </a:r>
          <a:r>
            <a:rPr lang="en-GB" dirty="0" err="1"/>
            <a:t>încredere</a:t>
          </a:r>
          <a:r>
            <a:rPr lang="en-GB" dirty="0"/>
            <a:t> nu </a:t>
          </a:r>
          <a:r>
            <a:rPr lang="en-GB" dirty="0" err="1"/>
            <a:t>poate</a:t>
          </a:r>
          <a:r>
            <a:rPr lang="en-GB" dirty="0"/>
            <a:t> </a:t>
          </a:r>
          <a:r>
            <a:rPr lang="en-GB" dirty="0" err="1"/>
            <a:t>exista</a:t>
          </a:r>
          <a:r>
            <a:rPr lang="en-GB" dirty="0"/>
            <a:t> o </a:t>
          </a:r>
          <a:r>
            <a:rPr lang="en-GB" dirty="0" err="1"/>
            <a:t>clasă</a:t>
          </a:r>
          <a:r>
            <a:rPr lang="en-GB" dirty="0"/>
            <a:t> </a:t>
          </a:r>
          <a:r>
            <a:rPr lang="en-GB" dirty="0" err="1"/>
            <a:t>prietenoasă</a:t>
          </a:r>
          <a:r>
            <a:rPr lang="en-GB" dirty="0"/>
            <a:t>.</a:t>
          </a:r>
        </a:p>
      </dgm:t>
    </dgm:pt>
    <dgm:pt modelId="{0AF885D8-C25E-4EF0-B388-57304CCE85B3}" type="parTrans" cxnId="{1BB4582D-23D5-47F8-854C-953C52FAD296}">
      <dgm:prSet/>
      <dgm:spPr/>
      <dgm:t>
        <a:bodyPr/>
        <a:lstStyle/>
        <a:p>
          <a:endParaRPr lang="en-GB"/>
        </a:p>
      </dgm:t>
    </dgm:pt>
    <dgm:pt modelId="{8A39C943-A101-47B2-95C3-A8DF676F7E37}" type="sibTrans" cxnId="{1BB4582D-23D5-47F8-854C-953C52FAD296}">
      <dgm:prSet/>
      <dgm:spPr/>
      <dgm:t>
        <a:bodyPr/>
        <a:lstStyle/>
        <a:p>
          <a:endParaRPr lang="en-GB"/>
        </a:p>
      </dgm:t>
    </dgm:pt>
    <dgm:pt modelId="{3AB9FAB2-D724-4115-9F69-106AFAE84B41}">
      <dgm:prSet/>
      <dgm:spPr/>
      <dgm:t>
        <a:bodyPr/>
        <a:lstStyle/>
        <a:p>
          <a:r>
            <a:rPr lang="it-IT" dirty="0"/>
            <a:t>Generozitatea este mai importantă decât corectitudinea.</a:t>
          </a:r>
          <a:endParaRPr lang="en-GB" dirty="0"/>
        </a:p>
      </dgm:t>
    </dgm:pt>
    <dgm:pt modelId="{FB556F43-9F1E-4326-ADC9-286406508DAC}" type="parTrans" cxnId="{D4C41EFA-8848-430B-9506-169DA5C6D6CF}">
      <dgm:prSet/>
      <dgm:spPr/>
      <dgm:t>
        <a:bodyPr/>
        <a:lstStyle/>
        <a:p>
          <a:endParaRPr lang="en-GB"/>
        </a:p>
      </dgm:t>
    </dgm:pt>
    <dgm:pt modelId="{9A1D9897-A7E9-495B-B41F-415A49ADF470}" type="sibTrans" cxnId="{D4C41EFA-8848-430B-9506-169DA5C6D6CF}">
      <dgm:prSet/>
      <dgm:spPr/>
      <dgm:t>
        <a:bodyPr/>
        <a:lstStyle/>
        <a:p>
          <a:endParaRPr lang="en-GB"/>
        </a:p>
      </dgm:t>
    </dgm:pt>
    <dgm:pt modelId="{9006DD5C-CAD3-47AB-BAFB-B42A7F43CCD0}">
      <dgm:prSet/>
      <dgm:spPr/>
      <dgm:t>
        <a:bodyPr/>
        <a:lstStyle/>
        <a:p>
          <a:r>
            <a:rPr lang="en-GB" dirty="0" err="1"/>
            <a:t>Curajul</a:t>
          </a:r>
          <a:r>
            <a:rPr lang="en-GB" dirty="0"/>
            <a:t> de a </a:t>
          </a:r>
          <a:r>
            <a:rPr lang="en-GB" dirty="0" err="1"/>
            <a:t>spune</a:t>
          </a:r>
          <a:r>
            <a:rPr lang="en-GB" dirty="0"/>
            <a:t> </a:t>
          </a:r>
          <a:r>
            <a:rPr lang="en-GB" dirty="0" err="1"/>
            <a:t>adevărul</a:t>
          </a:r>
          <a:r>
            <a:rPr lang="en-GB" dirty="0"/>
            <a:t> </a:t>
          </a:r>
          <a:r>
            <a:rPr lang="en-GB" dirty="0" err="1"/>
            <a:t>esteesențial</a:t>
          </a:r>
          <a:r>
            <a:rPr lang="en-GB" dirty="0"/>
            <a:t> </a:t>
          </a:r>
          <a:r>
            <a:rPr lang="en-GB" dirty="0" err="1"/>
            <a:t>pentru</a:t>
          </a:r>
          <a:r>
            <a:rPr lang="en-GB" dirty="0"/>
            <a:t> </a:t>
          </a:r>
          <a:r>
            <a:rPr lang="en-GB" dirty="0" err="1"/>
            <a:t>prieteni</a:t>
          </a:r>
          <a:r>
            <a:rPr lang="en-GB" dirty="0"/>
            <a:t>.</a:t>
          </a:r>
        </a:p>
      </dgm:t>
    </dgm:pt>
    <dgm:pt modelId="{2F5C1D35-55F7-4E62-850E-40A2BC3954FF}" type="parTrans" cxnId="{375FF0E2-7C28-4589-8695-C2CFA04BD9DA}">
      <dgm:prSet/>
      <dgm:spPr/>
      <dgm:t>
        <a:bodyPr/>
        <a:lstStyle/>
        <a:p>
          <a:endParaRPr lang="en-GB"/>
        </a:p>
      </dgm:t>
    </dgm:pt>
    <dgm:pt modelId="{F77B3D0F-BA4B-447E-898F-DE6C3BA4B0B0}" type="sibTrans" cxnId="{375FF0E2-7C28-4589-8695-C2CFA04BD9DA}">
      <dgm:prSet/>
      <dgm:spPr/>
      <dgm:t>
        <a:bodyPr/>
        <a:lstStyle/>
        <a:p>
          <a:endParaRPr lang="en-GB"/>
        </a:p>
      </dgm:t>
    </dgm:pt>
    <dgm:pt modelId="{E5DB77E6-3530-4A35-B9A0-E66158307DA3}">
      <dgm:prSet/>
      <dgm:spPr/>
      <dgm:t>
        <a:bodyPr/>
        <a:lstStyle/>
        <a:p>
          <a:r>
            <a:rPr lang="pt-BR" dirty="0"/>
            <a:t>Respectarea regulilor ne ajută să fim liberi.</a:t>
          </a:r>
          <a:endParaRPr lang="en-GB" dirty="0"/>
        </a:p>
      </dgm:t>
    </dgm:pt>
    <dgm:pt modelId="{18C455E4-81C0-4917-BB5E-778945BC56A5}" type="parTrans" cxnId="{1CC8A30D-DCC9-495C-93F4-AF4F22D2E98F}">
      <dgm:prSet/>
      <dgm:spPr/>
      <dgm:t>
        <a:bodyPr/>
        <a:lstStyle/>
        <a:p>
          <a:endParaRPr lang="en-GB"/>
        </a:p>
      </dgm:t>
    </dgm:pt>
    <dgm:pt modelId="{E13F412C-D879-4CAF-A4CC-F9D0C557F346}" type="sibTrans" cxnId="{1CC8A30D-DCC9-495C-93F4-AF4F22D2E98F}">
      <dgm:prSet/>
      <dgm:spPr/>
      <dgm:t>
        <a:bodyPr/>
        <a:lstStyle/>
        <a:p>
          <a:endParaRPr lang="en-GB"/>
        </a:p>
      </dgm:t>
    </dgm:pt>
    <dgm:pt modelId="{C54F6EC4-9EE4-444D-AE0B-94F97586B97B}">
      <dgm:prSet/>
      <dgm:spPr/>
      <dgm:t>
        <a:bodyPr/>
        <a:lstStyle/>
        <a:p>
          <a:r>
            <a:rPr lang="it-IT" dirty="0"/>
            <a:t>Bunătatea este mai importantă decât performanța la carte.</a:t>
          </a:r>
          <a:endParaRPr lang="en-GB" dirty="0"/>
        </a:p>
      </dgm:t>
    </dgm:pt>
    <dgm:pt modelId="{90BD2949-4DF2-445B-9B59-592C88E31B21}" type="parTrans" cxnId="{1C10D540-1800-468D-AD5E-81280698A3E0}">
      <dgm:prSet/>
      <dgm:spPr/>
      <dgm:t>
        <a:bodyPr/>
        <a:lstStyle/>
        <a:p>
          <a:endParaRPr lang="en-GB"/>
        </a:p>
      </dgm:t>
    </dgm:pt>
    <dgm:pt modelId="{B2B68A24-F029-414E-A7AE-E5D560E7D998}" type="sibTrans" cxnId="{1C10D540-1800-468D-AD5E-81280698A3E0}">
      <dgm:prSet/>
      <dgm:spPr/>
      <dgm:t>
        <a:bodyPr/>
        <a:lstStyle/>
        <a:p>
          <a:endParaRPr lang="en-GB"/>
        </a:p>
      </dgm:t>
    </dgm:pt>
    <dgm:pt modelId="{7C5CFDA9-E2B1-440D-8324-060C5BA7B0E0}">
      <dgm:prSet/>
      <dgm:spPr/>
      <dgm:t>
        <a:bodyPr/>
        <a:lstStyle/>
        <a:p>
          <a:r>
            <a:rPr lang="en-GB" dirty="0" err="1"/>
            <a:t>Perseverența</a:t>
          </a:r>
          <a:r>
            <a:rPr lang="en-GB" dirty="0"/>
            <a:t> </a:t>
          </a:r>
          <a:r>
            <a:rPr lang="en-GB" dirty="0" err="1"/>
            <a:t>este</a:t>
          </a:r>
          <a:r>
            <a:rPr lang="en-GB" dirty="0"/>
            <a:t> </a:t>
          </a:r>
          <a:r>
            <a:rPr lang="en-GB" dirty="0" err="1"/>
            <a:t>cheia</a:t>
          </a:r>
          <a:r>
            <a:rPr lang="en-GB" dirty="0"/>
            <a:t> </a:t>
          </a:r>
          <a:r>
            <a:rPr lang="en-GB" dirty="0" err="1"/>
            <a:t>succesului</a:t>
          </a:r>
          <a:r>
            <a:rPr lang="en-GB" dirty="0"/>
            <a:t> </a:t>
          </a:r>
          <a:r>
            <a:rPr lang="en-GB" dirty="0" err="1"/>
            <a:t>în</a:t>
          </a:r>
          <a:r>
            <a:rPr lang="en-GB" dirty="0"/>
            <a:t> </a:t>
          </a:r>
          <a:r>
            <a:rPr lang="en-GB" dirty="0" err="1"/>
            <a:t>toate</a:t>
          </a:r>
          <a:r>
            <a:rPr lang="en-GB" dirty="0"/>
            <a:t>.</a:t>
          </a:r>
        </a:p>
      </dgm:t>
    </dgm:pt>
    <dgm:pt modelId="{9C6245F4-92A8-4A3A-AE39-010DFC910012}" type="parTrans" cxnId="{E2D0C671-09F5-416A-B69F-D9C5E82ACD93}">
      <dgm:prSet/>
      <dgm:spPr/>
      <dgm:t>
        <a:bodyPr/>
        <a:lstStyle/>
        <a:p>
          <a:endParaRPr lang="en-GB"/>
        </a:p>
      </dgm:t>
    </dgm:pt>
    <dgm:pt modelId="{EB5320A3-084C-45CB-B18F-2DC505817F60}" type="sibTrans" cxnId="{E2D0C671-09F5-416A-B69F-D9C5E82ACD93}">
      <dgm:prSet/>
      <dgm:spPr/>
      <dgm:t>
        <a:bodyPr/>
        <a:lstStyle/>
        <a:p>
          <a:endParaRPr lang="en-GB"/>
        </a:p>
      </dgm:t>
    </dgm:pt>
    <dgm:pt modelId="{A1E49874-6263-478F-BFF8-81CF62E4F791}">
      <dgm:prSet/>
      <dgm:spPr/>
      <dgm:t>
        <a:bodyPr/>
        <a:lstStyle/>
        <a:p>
          <a:r>
            <a:rPr lang="en-GB" dirty="0"/>
            <a:t>O </a:t>
          </a:r>
          <a:r>
            <a:rPr lang="en-GB" dirty="0" err="1"/>
            <a:t>clasă</a:t>
          </a:r>
          <a:r>
            <a:rPr lang="en-GB" dirty="0"/>
            <a:t> </a:t>
          </a:r>
          <a:r>
            <a:rPr lang="en-GB" dirty="0" err="1"/>
            <a:t>fără</a:t>
          </a:r>
          <a:r>
            <a:rPr lang="en-GB" dirty="0"/>
            <a:t> </a:t>
          </a:r>
          <a:r>
            <a:rPr lang="en-GB" dirty="0" err="1"/>
            <a:t>grijă</a:t>
          </a:r>
          <a:r>
            <a:rPr lang="en-GB" dirty="0"/>
            <a:t> </a:t>
          </a:r>
          <a:r>
            <a:rPr lang="en-GB" dirty="0" err="1"/>
            <a:t>unul</a:t>
          </a:r>
          <a:r>
            <a:rPr lang="en-GB" dirty="0"/>
            <a:t> </a:t>
          </a:r>
          <a:r>
            <a:rPr lang="en-GB" dirty="0" err="1"/>
            <a:t>pentru</a:t>
          </a:r>
          <a:r>
            <a:rPr lang="en-GB" dirty="0"/>
            <a:t> </a:t>
          </a:r>
          <a:r>
            <a:rPr lang="en-GB" dirty="0" err="1"/>
            <a:t>altul</a:t>
          </a:r>
          <a:r>
            <a:rPr lang="en-GB" dirty="0"/>
            <a:t> nu </a:t>
          </a:r>
          <a:r>
            <a:rPr lang="en-GB" dirty="0" err="1"/>
            <a:t>poate</a:t>
          </a:r>
          <a:r>
            <a:rPr lang="en-GB" dirty="0"/>
            <a:t> fi </a:t>
          </a:r>
          <a:r>
            <a:rPr lang="en-GB" dirty="0" err="1"/>
            <a:t>unită</a:t>
          </a:r>
          <a:r>
            <a:rPr lang="en-GB" dirty="0"/>
            <a:t>.</a:t>
          </a:r>
        </a:p>
      </dgm:t>
    </dgm:pt>
    <dgm:pt modelId="{238EF80B-DF86-4D2C-BB53-A068E8356568}" type="parTrans" cxnId="{E26EA1FC-EBCC-4973-A09A-CDEBDFC59E38}">
      <dgm:prSet/>
      <dgm:spPr/>
      <dgm:t>
        <a:bodyPr/>
        <a:lstStyle/>
        <a:p>
          <a:endParaRPr lang="en-GB"/>
        </a:p>
      </dgm:t>
    </dgm:pt>
    <dgm:pt modelId="{7F972A14-FAC1-4E68-8A24-7010D9542FB3}" type="sibTrans" cxnId="{E26EA1FC-EBCC-4973-A09A-CDEBDFC59E38}">
      <dgm:prSet/>
      <dgm:spPr/>
      <dgm:t>
        <a:bodyPr/>
        <a:lstStyle/>
        <a:p>
          <a:endParaRPr lang="en-GB"/>
        </a:p>
      </dgm:t>
    </dgm:pt>
    <dgm:pt modelId="{1E49C9B2-AE40-484D-B02C-1654394F9D49}">
      <dgm:prSet/>
      <dgm:spPr/>
      <dgm:t>
        <a:bodyPr/>
        <a:lstStyle/>
        <a:p>
          <a:r>
            <a:rPr lang="en-GB" dirty="0" err="1"/>
            <a:t>Ajutorul</a:t>
          </a:r>
          <a:r>
            <a:rPr lang="en-GB" dirty="0"/>
            <a:t> </a:t>
          </a:r>
          <a:r>
            <a:rPr lang="en-GB" dirty="0" err="1"/>
            <a:t>reciproc</a:t>
          </a:r>
          <a:r>
            <a:rPr lang="en-GB" dirty="0"/>
            <a:t> </a:t>
          </a:r>
          <a:r>
            <a:rPr lang="en-GB" dirty="0" err="1"/>
            <a:t>este</a:t>
          </a:r>
          <a:r>
            <a:rPr lang="en-GB" dirty="0"/>
            <a:t> </a:t>
          </a:r>
          <a:r>
            <a:rPr lang="en-GB" dirty="0" err="1"/>
            <a:t>baza</a:t>
          </a:r>
          <a:r>
            <a:rPr lang="en-GB" dirty="0"/>
            <a:t> </a:t>
          </a:r>
          <a:r>
            <a:rPr lang="en-GB" dirty="0" err="1"/>
            <a:t>unei</a:t>
          </a:r>
          <a:r>
            <a:rPr lang="en-GB" dirty="0"/>
            <a:t> </a:t>
          </a:r>
          <a:r>
            <a:rPr lang="en-GB" dirty="0" err="1"/>
            <a:t>prietenii</a:t>
          </a:r>
          <a:r>
            <a:rPr lang="en-GB" dirty="0"/>
            <a:t> </a:t>
          </a:r>
          <a:r>
            <a:rPr lang="en-GB" dirty="0" err="1"/>
            <a:t>sănătoase</a:t>
          </a:r>
          <a:r>
            <a:rPr lang="en-GB" dirty="0"/>
            <a:t>.</a:t>
          </a:r>
        </a:p>
      </dgm:t>
    </dgm:pt>
    <dgm:pt modelId="{37C3DE9F-DCF7-4F95-A904-AA359CE5CDC3}" type="parTrans" cxnId="{67C64C62-5C82-4D6D-AA93-237CB41A7333}">
      <dgm:prSet/>
      <dgm:spPr/>
      <dgm:t>
        <a:bodyPr/>
        <a:lstStyle/>
        <a:p>
          <a:endParaRPr lang="en-GB"/>
        </a:p>
      </dgm:t>
    </dgm:pt>
    <dgm:pt modelId="{BF02F1F3-B7A2-4F24-9078-2B4C3EDEED50}" type="sibTrans" cxnId="{67C64C62-5C82-4D6D-AA93-237CB41A7333}">
      <dgm:prSet/>
      <dgm:spPr/>
      <dgm:t>
        <a:bodyPr/>
        <a:lstStyle/>
        <a:p>
          <a:endParaRPr lang="en-GB"/>
        </a:p>
      </dgm:t>
    </dgm:pt>
    <dgm:pt modelId="{C117C45F-B5D4-498F-90A1-81CC782F4176}" type="pres">
      <dgm:prSet presAssocID="{2D7FEE4F-1127-4D65-A697-2008E04B98DE}" presName="diagram" presStyleCnt="0">
        <dgm:presLayoutVars>
          <dgm:dir/>
          <dgm:resizeHandles val="exact"/>
        </dgm:presLayoutVars>
      </dgm:prSet>
      <dgm:spPr/>
    </dgm:pt>
    <dgm:pt modelId="{94C09FA5-0D8E-4E85-87C1-3E0D4CFA4718}" type="pres">
      <dgm:prSet presAssocID="{8CA7E89B-D498-4889-A309-DB8476982B69}" presName="node" presStyleLbl="node1" presStyleIdx="0" presStyleCnt="12">
        <dgm:presLayoutVars>
          <dgm:bulletEnabled val="1"/>
        </dgm:presLayoutVars>
      </dgm:prSet>
      <dgm:spPr/>
    </dgm:pt>
    <dgm:pt modelId="{8D76BF06-192C-4F8A-BCA6-19F204FB38FE}" type="pres">
      <dgm:prSet presAssocID="{A71381EB-285C-454E-8E49-7A7954A5BB00}" presName="sibTrans" presStyleCnt="0"/>
      <dgm:spPr/>
    </dgm:pt>
    <dgm:pt modelId="{4E5A7617-49C2-4C79-A99F-E82321AA5B2B}" type="pres">
      <dgm:prSet presAssocID="{5465ECA5-C593-49BD-A527-809D88E4C6C4}" presName="node" presStyleLbl="node1" presStyleIdx="1" presStyleCnt="12">
        <dgm:presLayoutVars>
          <dgm:bulletEnabled val="1"/>
        </dgm:presLayoutVars>
      </dgm:prSet>
      <dgm:spPr/>
    </dgm:pt>
    <dgm:pt modelId="{7614ACAA-0646-45E8-A967-9324A6A7ECB1}" type="pres">
      <dgm:prSet presAssocID="{66DED1F4-2F8C-455F-BBC9-8FF02A03911C}" presName="sibTrans" presStyleCnt="0"/>
      <dgm:spPr/>
    </dgm:pt>
    <dgm:pt modelId="{98F25D2D-016D-4C3A-A445-09D4769126AA}" type="pres">
      <dgm:prSet presAssocID="{9F55DFF3-9798-4F24-81A3-39C7BF8D43D2}" presName="node" presStyleLbl="node1" presStyleIdx="2" presStyleCnt="12">
        <dgm:presLayoutVars>
          <dgm:bulletEnabled val="1"/>
        </dgm:presLayoutVars>
      </dgm:prSet>
      <dgm:spPr/>
    </dgm:pt>
    <dgm:pt modelId="{91468867-D2B8-4377-BE81-0A4A58CD545C}" type="pres">
      <dgm:prSet presAssocID="{2C0069C5-FFA5-4014-BC15-9148DA82B75C}" presName="sibTrans" presStyleCnt="0"/>
      <dgm:spPr/>
    </dgm:pt>
    <dgm:pt modelId="{E63FA7F2-6BFE-4AE2-AE4C-E22832DE312D}" type="pres">
      <dgm:prSet presAssocID="{422958BD-5B35-421D-B914-11D2BF89CAB4}" presName="node" presStyleLbl="node1" presStyleIdx="3" presStyleCnt="12">
        <dgm:presLayoutVars>
          <dgm:bulletEnabled val="1"/>
        </dgm:presLayoutVars>
      </dgm:prSet>
      <dgm:spPr/>
    </dgm:pt>
    <dgm:pt modelId="{C3105ACB-A6D4-4602-9131-2369090E7D19}" type="pres">
      <dgm:prSet presAssocID="{E267455C-7A22-47AA-8B82-55CF21EB6FC6}" presName="sibTrans" presStyleCnt="0"/>
      <dgm:spPr/>
    </dgm:pt>
    <dgm:pt modelId="{203DF351-5614-40D0-94BE-05B40B702C44}" type="pres">
      <dgm:prSet presAssocID="{8843297D-E774-4921-9C16-4680429B01D0}" presName="node" presStyleLbl="node1" presStyleIdx="4" presStyleCnt="12">
        <dgm:presLayoutVars>
          <dgm:bulletEnabled val="1"/>
        </dgm:presLayoutVars>
      </dgm:prSet>
      <dgm:spPr/>
    </dgm:pt>
    <dgm:pt modelId="{37DA2476-B386-40FE-A6FE-5AD9D948251D}" type="pres">
      <dgm:prSet presAssocID="{8A39C943-A101-47B2-95C3-A8DF676F7E37}" presName="sibTrans" presStyleCnt="0"/>
      <dgm:spPr/>
    </dgm:pt>
    <dgm:pt modelId="{E5182269-6F14-49F1-ADEB-173F4F2AA6CB}" type="pres">
      <dgm:prSet presAssocID="{3AB9FAB2-D724-4115-9F69-106AFAE84B41}" presName="node" presStyleLbl="node1" presStyleIdx="5" presStyleCnt="12">
        <dgm:presLayoutVars>
          <dgm:bulletEnabled val="1"/>
        </dgm:presLayoutVars>
      </dgm:prSet>
      <dgm:spPr/>
    </dgm:pt>
    <dgm:pt modelId="{E49041D4-6C13-4CC4-BCAD-4D07221383C2}" type="pres">
      <dgm:prSet presAssocID="{9A1D9897-A7E9-495B-B41F-415A49ADF470}" presName="sibTrans" presStyleCnt="0"/>
      <dgm:spPr/>
    </dgm:pt>
    <dgm:pt modelId="{9F4E108A-194E-4E5B-AEF4-9A7909A7B51D}" type="pres">
      <dgm:prSet presAssocID="{9006DD5C-CAD3-47AB-BAFB-B42A7F43CCD0}" presName="node" presStyleLbl="node1" presStyleIdx="6" presStyleCnt="12">
        <dgm:presLayoutVars>
          <dgm:bulletEnabled val="1"/>
        </dgm:presLayoutVars>
      </dgm:prSet>
      <dgm:spPr/>
    </dgm:pt>
    <dgm:pt modelId="{7069935F-BA16-45B4-AA7C-126944DC1C09}" type="pres">
      <dgm:prSet presAssocID="{F77B3D0F-BA4B-447E-898F-DE6C3BA4B0B0}" presName="sibTrans" presStyleCnt="0"/>
      <dgm:spPr/>
    </dgm:pt>
    <dgm:pt modelId="{D5A64492-5B98-4C1B-9A25-F56DBA3B9B9B}" type="pres">
      <dgm:prSet presAssocID="{E5DB77E6-3530-4A35-B9A0-E66158307DA3}" presName="node" presStyleLbl="node1" presStyleIdx="7" presStyleCnt="12">
        <dgm:presLayoutVars>
          <dgm:bulletEnabled val="1"/>
        </dgm:presLayoutVars>
      </dgm:prSet>
      <dgm:spPr/>
    </dgm:pt>
    <dgm:pt modelId="{C99E7776-B37F-408B-A0DD-9469D503E7C0}" type="pres">
      <dgm:prSet presAssocID="{E13F412C-D879-4CAF-A4CC-F9D0C557F346}" presName="sibTrans" presStyleCnt="0"/>
      <dgm:spPr/>
    </dgm:pt>
    <dgm:pt modelId="{07C885D1-5BBA-4E89-8702-450CB43398D6}" type="pres">
      <dgm:prSet presAssocID="{C54F6EC4-9EE4-444D-AE0B-94F97586B97B}" presName="node" presStyleLbl="node1" presStyleIdx="8" presStyleCnt="12">
        <dgm:presLayoutVars>
          <dgm:bulletEnabled val="1"/>
        </dgm:presLayoutVars>
      </dgm:prSet>
      <dgm:spPr/>
    </dgm:pt>
    <dgm:pt modelId="{9290B994-BF50-4345-AE52-B0D676B67C75}" type="pres">
      <dgm:prSet presAssocID="{B2B68A24-F029-414E-A7AE-E5D560E7D998}" presName="sibTrans" presStyleCnt="0"/>
      <dgm:spPr/>
    </dgm:pt>
    <dgm:pt modelId="{66670660-AD94-4AD5-B559-982E0AC6D680}" type="pres">
      <dgm:prSet presAssocID="{7C5CFDA9-E2B1-440D-8324-060C5BA7B0E0}" presName="node" presStyleLbl="node1" presStyleIdx="9" presStyleCnt="12">
        <dgm:presLayoutVars>
          <dgm:bulletEnabled val="1"/>
        </dgm:presLayoutVars>
      </dgm:prSet>
      <dgm:spPr/>
    </dgm:pt>
    <dgm:pt modelId="{ADD5B998-FFDB-42E3-8FBA-1D9EE0F7FC7F}" type="pres">
      <dgm:prSet presAssocID="{EB5320A3-084C-45CB-B18F-2DC505817F60}" presName="sibTrans" presStyleCnt="0"/>
      <dgm:spPr/>
    </dgm:pt>
    <dgm:pt modelId="{2B66A9C9-56B5-48C1-AE07-AB8C5AA98CE9}" type="pres">
      <dgm:prSet presAssocID="{A1E49874-6263-478F-BFF8-81CF62E4F791}" presName="node" presStyleLbl="node1" presStyleIdx="10" presStyleCnt="12">
        <dgm:presLayoutVars>
          <dgm:bulletEnabled val="1"/>
        </dgm:presLayoutVars>
      </dgm:prSet>
      <dgm:spPr/>
    </dgm:pt>
    <dgm:pt modelId="{5C78C4AF-79B9-4997-991F-40F499E1C92F}" type="pres">
      <dgm:prSet presAssocID="{7F972A14-FAC1-4E68-8A24-7010D9542FB3}" presName="sibTrans" presStyleCnt="0"/>
      <dgm:spPr/>
    </dgm:pt>
    <dgm:pt modelId="{8A701DE4-EFA8-41F6-8DD7-C17A7F798A69}" type="pres">
      <dgm:prSet presAssocID="{1E49C9B2-AE40-484D-B02C-1654394F9D49}" presName="node" presStyleLbl="node1" presStyleIdx="11" presStyleCnt="12">
        <dgm:presLayoutVars>
          <dgm:bulletEnabled val="1"/>
        </dgm:presLayoutVars>
      </dgm:prSet>
      <dgm:spPr/>
    </dgm:pt>
  </dgm:ptLst>
  <dgm:cxnLst>
    <dgm:cxn modelId="{1886450A-AA83-44D8-8D30-70DC091193C3}" type="presOf" srcId="{E5DB77E6-3530-4A35-B9A0-E66158307DA3}" destId="{D5A64492-5B98-4C1B-9A25-F56DBA3B9B9B}" srcOrd="0" destOrd="0" presId="urn:microsoft.com/office/officeart/2005/8/layout/default"/>
    <dgm:cxn modelId="{1CC8A30D-DCC9-495C-93F4-AF4F22D2E98F}" srcId="{2D7FEE4F-1127-4D65-A697-2008E04B98DE}" destId="{E5DB77E6-3530-4A35-B9A0-E66158307DA3}" srcOrd="7" destOrd="0" parTransId="{18C455E4-81C0-4917-BB5E-778945BC56A5}" sibTransId="{E13F412C-D879-4CAF-A4CC-F9D0C557F346}"/>
    <dgm:cxn modelId="{427F7B19-ED94-4BDC-9C48-FE7ADD4C71A9}" type="presOf" srcId="{9F55DFF3-9798-4F24-81A3-39C7BF8D43D2}" destId="{98F25D2D-016D-4C3A-A445-09D4769126AA}" srcOrd="0" destOrd="0" presId="urn:microsoft.com/office/officeart/2005/8/layout/default"/>
    <dgm:cxn modelId="{96A35A1E-52C3-4B51-9659-D5205E7610B3}" srcId="{2D7FEE4F-1127-4D65-A697-2008E04B98DE}" destId="{5465ECA5-C593-49BD-A527-809D88E4C6C4}" srcOrd="1" destOrd="0" parTransId="{A075B326-EDED-4CF3-98C1-87508B13EDA0}" sibTransId="{66DED1F4-2F8C-455F-BBC9-8FF02A03911C}"/>
    <dgm:cxn modelId="{34596127-BCC8-4413-B898-7A67611D31EF}" type="presOf" srcId="{2D7FEE4F-1127-4D65-A697-2008E04B98DE}" destId="{C117C45F-B5D4-498F-90A1-81CC782F4176}" srcOrd="0" destOrd="0" presId="urn:microsoft.com/office/officeart/2005/8/layout/default"/>
    <dgm:cxn modelId="{1BB4582D-23D5-47F8-854C-953C52FAD296}" srcId="{2D7FEE4F-1127-4D65-A697-2008E04B98DE}" destId="{8843297D-E774-4921-9C16-4680429B01D0}" srcOrd="4" destOrd="0" parTransId="{0AF885D8-C25E-4EF0-B388-57304CCE85B3}" sibTransId="{8A39C943-A101-47B2-95C3-A8DF676F7E37}"/>
    <dgm:cxn modelId="{65525F31-CC44-424D-9975-A38685A8AA0C}" type="presOf" srcId="{C54F6EC4-9EE4-444D-AE0B-94F97586B97B}" destId="{07C885D1-5BBA-4E89-8702-450CB43398D6}" srcOrd="0" destOrd="0" presId="urn:microsoft.com/office/officeart/2005/8/layout/default"/>
    <dgm:cxn modelId="{896EF432-C8E7-448C-ABC0-382399F123AF}" srcId="{2D7FEE4F-1127-4D65-A697-2008E04B98DE}" destId="{9F55DFF3-9798-4F24-81A3-39C7BF8D43D2}" srcOrd="2" destOrd="0" parTransId="{0FF6011F-1B0F-4E23-984D-1D318CB9B572}" sibTransId="{2C0069C5-FFA5-4014-BC15-9148DA82B75C}"/>
    <dgm:cxn modelId="{195C3E3C-39EB-4C9F-96F6-E58AAC9F2ECB}" type="presOf" srcId="{3AB9FAB2-D724-4115-9F69-106AFAE84B41}" destId="{E5182269-6F14-49F1-ADEB-173F4F2AA6CB}" srcOrd="0" destOrd="0" presId="urn:microsoft.com/office/officeart/2005/8/layout/default"/>
    <dgm:cxn modelId="{1C10D540-1800-468D-AD5E-81280698A3E0}" srcId="{2D7FEE4F-1127-4D65-A697-2008E04B98DE}" destId="{C54F6EC4-9EE4-444D-AE0B-94F97586B97B}" srcOrd="8" destOrd="0" parTransId="{90BD2949-4DF2-445B-9B59-592C88E31B21}" sibTransId="{B2B68A24-F029-414E-A7AE-E5D560E7D998}"/>
    <dgm:cxn modelId="{FA49BE41-D2E6-4742-8A45-1EF7237CB9A5}" type="presOf" srcId="{8843297D-E774-4921-9C16-4680429B01D0}" destId="{203DF351-5614-40D0-94BE-05B40B702C44}" srcOrd="0" destOrd="0" presId="urn:microsoft.com/office/officeart/2005/8/layout/default"/>
    <dgm:cxn modelId="{67C64C62-5C82-4D6D-AA93-237CB41A7333}" srcId="{2D7FEE4F-1127-4D65-A697-2008E04B98DE}" destId="{1E49C9B2-AE40-484D-B02C-1654394F9D49}" srcOrd="11" destOrd="0" parTransId="{37C3DE9F-DCF7-4F95-A904-AA359CE5CDC3}" sibTransId="{BF02F1F3-B7A2-4F24-9078-2B4C3EDEED50}"/>
    <dgm:cxn modelId="{0FF0D043-4E5C-4920-A943-64190B5166D7}" type="presOf" srcId="{5465ECA5-C593-49BD-A527-809D88E4C6C4}" destId="{4E5A7617-49C2-4C79-A99F-E82321AA5B2B}" srcOrd="0" destOrd="0" presId="urn:microsoft.com/office/officeart/2005/8/layout/default"/>
    <dgm:cxn modelId="{ADB19F51-95C9-4E11-BC12-5330E04E69B0}" type="presOf" srcId="{422958BD-5B35-421D-B914-11D2BF89CAB4}" destId="{E63FA7F2-6BFE-4AE2-AE4C-E22832DE312D}" srcOrd="0" destOrd="0" presId="urn:microsoft.com/office/officeart/2005/8/layout/default"/>
    <dgm:cxn modelId="{E2D0C671-09F5-416A-B69F-D9C5E82ACD93}" srcId="{2D7FEE4F-1127-4D65-A697-2008E04B98DE}" destId="{7C5CFDA9-E2B1-440D-8324-060C5BA7B0E0}" srcOrd="9" destOrd="0" parTransId="{9C6245F4-92A8-4A3A-AE39-010DFC910012}" sibTransId="{EB5320A3-084C-45CB-B18F-2DC505817F60}"/>
    <dgm:cxn modelId="{80C8BF58-90EA-4D7C-B40E-1E3D696A54F6}" type="presOf" srcId="{A1E49874-6263-478F-BFF8-81CF62E4F791}" destId="{2B66A9C9-56B5-48C1-AE07-AB8C5AA98CE9}" srcOrd="0" destOrd="0" presId="urn:microsoft.com/office/officeart/2005/8/layout/default"/>
    <dgm:cxn modelId="{9ABEA67A-27E5-44EA-83CA-7D954D8D974E}" type="presOf" srcId="{8CA7E89B-D498-4889-A309-DB8476982B69}" destId="{94C09FA5-0D8E-4E85-87C1-3E0D4CFA4718}" srcOrd="0" destOrd="0" presId="urn:microsoft.com/office/officeart/2005/8/layout/default"/>
    <dgm:cxn modelId="{F4D86B87-16CD-41C5-B15F-61FCCBE2275B}" type="presOf" srcId="{1E49C9B2-AE40-484D-B02C-1654394F9D49}" destId="{8A701DE4-EFA8-41F6-8DD7-C17A7F798A69}" srcOrd="0" destOrd="0" presId="urn:microsoft.com/office/officeart/2005/8/layout/default"/>
    <dgm:cxn modelId="{9F73928B-5F70-4816-8987-064956D89056}" srcId="{2D7FEE4F-1127-4D65-A697-2008E04B98DE}" destId="{8CA7E89B-D498-4889-A309-DB8476982B69}" srcOrd="0" destOrd="0" parTransId="{C2843621-3F66-456D-ACAA-AEE2978A782D}" sibTransId="{A71381EB-285C-454E-8E49-7A7954A5BB00}"/>
    <dgm:cxn modelId="{2CC1C0A1-9DF0-4934-9E2A-6485FD942D07}" type="presOf" srcId="{7C5CFDA9-E2B1-440D-8324-060C5BA7B0E0}" destId="{66670660-AD94-4AD5-B559-982E0AC6D680}" srcOrd="0" destOrd="0" presId="urn:microsoft.com/office/officeart/2005/8/layout/default"/>
    <dgm:cxn modelId="{8FA342AC-807A-4CF0-BE99-6B275A629FE0}" type="presOf" srcId="{9006DD5C-CAD3-47AB-BAFB-B42A7F43CCD0}" destId="{9F4E108A-194E-4E5B-AEF4-9A7909A7B51D}" srcOrd="0" destOrd="0" presId="urn:microsoft.com/office/officeart/2005/8/layout/default"/>
    <dgm:cxn modelId="{375FF0E2-7C28-4589-8695-C2CFA04BD9DA}" srcId="{2D7FEE4F-1127-4D65-A697-2008E04B98DE}" destId="{9006DD5C-CAD3-47AB-BAFB-B42A7F43CCD0}" srcOrd="6" destOrd="0" parTransId="{2F5C1D35-55F7-4E62-850E-40A2BC3954FF}" sibTransId="{F77B3D0F-BA4B-447E-898F-DE6C3BA4B0B0}"/>
    <dgm:cxn modelId="{D4C41EFA-8848-430B-9506-169DA5C6D6CF}" srcId="{2D7FEE4F-1127-4D65-A697-2008E04B98DE}" destId="{3AB9FAB2-D724-4115-9F69-106AFAE84B41}" srcOrd="5" destOrd="0" parTransId="{FB556F43-9F1E-4326-ADC9-286406508DAC}" sibTransId="{9A1D9897-A7E9-495B-B41F-415A49ADF470}"/>
    <dgm:cxn modelId="{EC4AC9FA-8510-4538-9CF3-FE009467A18E}" srcId="{2D7FEE4F-1127-4D65-A697-2008E04B98DE}" destId="{422958BD-5B35-421D-B914-11D2BF89CAB4}" srcOrd="3" destOrd="0" parTransId="{EE5042FA-6AE4-4A26-944D-9E5756B22F8C}" sibTransId="{E267455C-7A22-47AA-8B82-55CF21EB6FC6}"/>
    <dgm:cxn modelId="{E26EA1FC-EBCC-4973-A09A-CDEBDFC59E38}" srcId="{2D7FEE4F-1127-4D65-A697-2008E04B98DE}" destId="{A1E49874-6263-478F-BFF8-81CF62E4F791}" srcOrd="10" destOrd="0" parTransId="{238EF80B-DF86-4D2C-BB53-A068E8356568}" sibTransId="{7F972A14-FAC1-4E68-8A24-7010D9542FB3}"/>
    <dgm:cxn modelId="{5F985B53-4AB2-45CD-84A2-04DF01765560}" type="presParOf" srcId="{C117C45F-B5D4-498F-90A1-81CC782F4176}" destId="{94C09FA5-0D8E-4E85-87C1-3E0D4CFA4718}" srcOrd="0" destOrd="0" presId="urn:microsoft.com/office/officeart/2005/8/layout/default"/>
    <dgm:cxn modelId="{5200D5BC-D811-4AB7-90FE-6087FC93F8D4}" type="presParOf" srcId="{C117C45F-B5D4-498F-90A1-81CC782F4176}" destId="{8D76BF06-192C-4F8A-BCA6-19F204FB38FE}" srcOrd="1" destOrd="0" presId="urn:microsoft.com/office/officeart/2005/8/layout/default"/>
    <dgm:cxn modelId="{48BBBB32-2C7D-4DB9-BBEC-7AB886EDD2EA}" type="presParOf" srcId="{C117C45F-B5D4-498F-90A1-81CC782F4176}" destId="{4E5A7617-49C2-4C79-A99F-E82321AA5B2B}" srcOrd="2" destOrd="0" presId="urn:microsoft.com/office/officeart/2005/8/layout/default"/>
    <dgm:cxn modelId="{66B7E73F-32B8-410C-904A-6FE99E819174}" type="presParOf" srcId="{C117C45F-B5D4-498F-90A1-81CC782F4176}" destId="{7614ACAA-0646-45E8-A967-9324A6A7ECB1}" srcOrd="3" destOrd="0" presId="urn:microsoft.com/office/officeart/2005/8/layout/default"/>
    <dgm:cxn modelId="{83730349-DFDF-4BBC-8B0F-5DC8361AC554}" type="presParOf" srcId="{C117C45F-B5D4-498F-90A1-81CC782F4176}" destId="{98F25D2D-016D-4C3A-A445-09D4769126AA}" srcOrd="4" destOrd="0" presId="urn:microsoft.com/office/officeart/2005/8/layout/default"/>
    <dgm:cxn modelId="{B7788564-D02B-43B1-AE00-47370899A0D8}" type="presParOf" srcId="{C117C45F-B5D4-498F-90A1-81CC782F4176}" destId="{91468867-D2B8-4377-BE81-0A4A58CD545C}" srcOrd="5" destOrd="0" presId="urn:microsoft.com/office/officeart/2005/8/layout/default"/>
    <dgm:cxn modelId="{D5BE6451-5ADD-4A7E-876B-D872D174A4BD}" type="presParOf" srcId="{C117C45F-B5D4-498F-90A1-81CC782F4176}" destId="{E63FA7F2-6BFE-4AE2-AE4C-E22832DE312D}" srcOrd="6" destOrd="0" presId="urn:microsoft.com/office/officeart/2005/8/layout/default"/>
    <dgm:cxn modelId="{EBED98C0-934C-443C-92DA-1A766B7E87C5}" type="presParOf" srcId="{C117C45F-B5D4-498F-90A1-81CC782F4176}" destId="{C3105ACB-A6D4-4602-9131-2369090E7D19}" srcOrd="7" destOrd="0" presId="urn:microsoft.com/office/officeart/2005/8/layout/default"/>
    <dgm:cxn modelId="{0BB00C92-ACAF-41A5-9FED-4CBEE0060B05}" type="presParOf" srcId="{C117C45F-B5D4-498F-90A1-81CC782F4176}" destId="{203DF351-5614-40D0-94BE-05B40B702C44}" srcOrd="8" destOrd="0" presId="urn:microsoft.com/office/officeart/2005/8/layout/default"/>
    <dgm:cxn modelId="{7845BCF8-C65D-4045-BEE2-88BBA37582B4}" type="presParOf" srcId="{C117C45F-B5D4-498F-90A1-81CC782F4176}" destId="{37DA2476-B386-40FE-A6FE-5AD9D948251D}" srcOrd="9" destOrd="0" presId="urn:microsoft.com/office/officeart/2005/8/layout/default"/>
    <dgm:cxn modelId="{F4C41FB6-94D2-423F-A933-C8EB65D25DEB}" type="presParOf" srcId="{C117C45F-B5D4-498F-90A1-81CC782F4176}" destId="{E5182269-6F14-49F1-ADEB-173F4F2AA6CB}" srcOrd="10" destOrd="0" presId="urn:microsoft.com/office/officeart/2005/8/layout/default"/>
    <dgm:cxn modelId="{7C015FB0-DB33-4935-9B4F-3913EEB4ACA0}" type="presParOf" srcId="{C117C45F-B5D4-498F-90A1-81CC782F4176}" destId="{E49041D4-6C13-4CC4-BCAD-4D07221383C2}" srcOrd="11" destOrd="0" presId="urn:microsoft.com/office/officeart/2005/8/layout/default"/>
    <dgm:cxn modelId="{8C07DE52-6F22-4A75-878F-8ED7A574EB00}" type="presParOf" srcId="{C117C45F-B5D4-498F-90A1-81CC782F4176}" destId="{9F4E108A-194E-4E5B-AEF4-9A7909A7B51D}" srcOrd="12" destOrd="0" presId="urn:microsoft.com/office/officeart/2005/8/layout/default"/>
    <dgm:cxn modelId="{062D0E22-971D-4AC0-B54A-9CDD28CB1082}" type="presParOf" srcId="{C117C45F-B5D4-498F-90A1-81CC782F4176}" destId="{7069935F-BA16-45B4-AA7C-126944DC1C09}" srcOrd="13" destOrd="0" presId="urn:microsoft.com/office/officeart/2005/8/layout/default"/>
    <dgm:cxn modelId="{BCBAD9C4-99C0-4BA9-AE9B-62F4B33669AA}" type="presParOf" srcId="{C117C45F-B5D4-498F-90A1-81CC782F4176}" destId="{D5A64492-5B98-4C1B-9A25-F56DBA3B9B9B}" srcOrd="14" destOrd="0" presId="urn:microsoft.com/office/officeart/2005/8/layout/default"/>
    <dgm:cxn modelId="{CFF23F78-25B1-4870-A2A3-DD1191C606B2}" type="presParOf" srcId="{C117C45F-B5D4-498F-90A1-81CC782F4176}" destId="{C99E7776-B37F-408B-A0DD-9469D503E7C0}" srcOrd="15" destOrd="0" presId="urn:microsoft.com/office/officeart/2005/8/layout/default"/>
    <dgm:cxn modelId="{BA622D7D-1A8A-461D-8C84-26F31168FFD4}" type="presParOf" srcId="{C117C45F-B5D4-498F-90A1-81CC782F4176}" destId="{07C885D1-5BBA-4E89-8702-450CB43398D6}" srcOrd="16" destOrd="0" presId="urn:microsoft.com/office/officeart/2005/8/layout/default"/>
    <dgm:cxn modelId="{779F49C8-DBD8-4C25-A79D-369B91E11F66}" type="presParOf" srcId="{C117C45F-B5D4-498F-90A1-81CC782F4176}" destId="{9290B994-BF50-4345-AE52-B0D676B67C75}" srcOrd="17" destOrd="0" presId="urn:microsoft.com/office/officeart/2005/8/layout/default"/>
    <dgm:cxn modelId="{D4A67512-8634-4B90-92A8-40ED95506C7B}" type="presParOf" srcId="{C117C45F-B5D4-498F-90A1-81CC782F4176}" destId="{66670660-AD94-4AD5-B559-982E0AC6D680}" srcOrd="18" destOrd="0" presId="urn:microsoft.com/office/officeart/2005/8/layout/default"/>
    <dgm:cxn modelId="{0750131B-FCBC-4726-A597-E86798774268}" type="presParOf" srcId="{C117C45F-B5D4-498F-90A1-81CC782F4176}" destId="{ADD5B998-FFDB-42E3-8FBA-1D9EE0F7FC7F}" srcOrd="19" destOrd="0" presId="urn:microsoft.com/office/officeart/2005/8/layout/default"/>
    <dgm:cxn modelId="{156F3E4A-2FC0-484D-A451-37BCF4CA9506}" type="presParOf" srcId="{C117C45F-B5D4-498F-90A1-81CC782F4176}" destId="{2B66A9C9-56B5-48C1-AE07-AB8C5AA98CE9}" srcOrd="20" destOrd="0" presId="urn:microsoft.com/office/officeart/2005/8/layout/default"/>
    <dgm:cxn modelId="{251D8230-AF3F-41CA-875E-F1927273B728}" type="presParOf" srcId="{C117C45F-B5D4-498F-90A1-81CC782F4176}" destId="{5C78C4AF-79B9-4997-991F-40F499E1C92F}" srcOrd="21" destOrd="0" presId="urn:microsoft.com/office/officeart/2005/8/layout/default"/>
    <dgm:cxn modelId="{4378ACFE-99EA-43A8-B7D2-200CF0A8BC83}" type="presParOf" srcId="{C117C45F-B5D4-498F-90A1-81CC782F4176}" destId="{8A701DE4-EFA8-41F6-8DD7-C17A7F798A69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09FA5-0D8E-4E85-87C1-3E0D4CFA4718}">
      <dsp:nvSpPr>
        <dsp:cNvPr id="0" name=""/>
        <dsp:cNvSpPr/>
      </dsp:nvSpPr>
      <dsp:spPr>
        <a:xfrm>
          <a:off x="854075" y="959"/>
          <a:ext cx="2006203" cy="12037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Respectul</a:t>
          </a:r>
          <a:r>
            <a:rPr lang="en-GB" sz="1800" kern="1200" dirty="0"/>
            <a:t> ne </a:t>
          </a:r>
          <a:r>
            <a:rPr lang="en-GB" sz="1800" kern="1200" dirty="0" err="1"/>
            <a:t>ajută</a:t>
          </a:r>
          <a:r>
            <a:rPr lang="en-GB" sz="1800" kern="1200" dirty="0"/>
            <a:t> </a:t>
          </a:r>
          <a:r>
            <a:rPr lang="en-GB" sz="1800" kern="1200" dirty="0" err="1"/>
            <a:t>să</a:t>
          </a:r>
          <a:r>
            <a:rPr lang="en-GB" sz="1800" kern="1200" dirty="0"/>
            <a:t> </a:t>
          </a:r>
          <a:r>
            <a:rPr lang="en-GB" sz="1800" kern="1200" dirty="0" err="1"/>
            <a:t>depășim</a:t>
          </a:r>
          <a:r>
            <a:rPr lang="en-GB" sz="1800" kern="1200" dirty="0"/>
            <a:t> </a:t>
          </a:r>
          <a:r>
            <a:rPr lang="en-GB" sz="1800" kern="1200" dirty="0" err="1"/>
            <a:t>conflictele</a:t>
          </a:r>
          <a:r>
            <a:rPr lang="en-GB" sz="1800" kern="1200" dirty="0"/>
            <a:t>.</a:t>
          </a:r>
        </a:p>
      </dsp:txBody>
      <dsp:txXfrm>
        <a:off x="854075" y="959"/>
        <a:ext cx="2006203" cy="1203721"/>
      </dsp:txXfrm>
    </dsp:sp>
    <dsp:sp modelId="{4E5A7617-49C2-4C79-A99F-E82321AA5B2B}">
      <dsp:nvSpPr>
        <dsp:cNvPr id="0" name=""/>
        <dsp:cNvSpPr/>
      </dsp:nvSpPr>
      <dsp:spPr>
        <a:xfrm>
          <a:off x="3060898" y="959"/>
          <a:ext cx="2006203" cy="120372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Onestitatea este uneori greu de aplicat între colegi.</a:t>
          </a:r>
          <a:endParaRPr lang="en-GB" sz="1800" kern="1200" dirty="0"/>
        </a:p>
      </dsp:txBody>
      <dsp:txXfrm>
        <a:off x="3060898" y="959"/>
        <a:ext cx="2006203" cy="1203721"/>
      </dsp:txXfrm>
    </dsp:sp>
    <dsp:sp modelId="{98F25D2D-016D-4C3A-A445-09D4769126AA}">
      <dsp:nvSpPr>
        <dsp:cNvPr id="0" name=""/>
        <dsp:cNvSpPr/>
      </dsp:nvSpPr>
      <dsp:spPr>
        <a:xfrm>
          <a:off x="5267721" y="959"/>
          <a:ext cx="2006203" cy="120372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Este </a:t>
          </a:r>
          <a:r>
            <a:rPr lang="en-GB" sz="1800" kern="1200" dirty="0" err="1"/>
            <a:t>imposibil</a:t>
          </a:r>
          <a:r>
            <a:rPr lang="en-GB" sz="1800" kern="1200" dirty="0"/>
            <a:t> </a:t>
          </a:r>
          <a:r>
            <a:rPr lang="en-GB" sz="1800" kern="1200" dirty="0" err="1"/>
            <a:t>să</a:t>
          </a:r>
          <a:r>
            <a:rPr lang="en-GB" sz="1800" kern="1200" dirty="0"/>
            <a:t> </a:t>
          </a:r>
          <a:r>
            <a:rPr lang="en-GB" sz="1800" kern="1200" dirty="0" err="1"/>
            <a:t>conviețuim</a:t>
          </a:r>
          <a:r>
            <a:rPr lang="en-GB" sz="1800" kern="1200" dirty="0"/>
            <a:t> </a:t>
          </a:r>
          <a:r>
            <a:rPr lang="en-GB" sz="1800" kern="1200" dirty="0" err="1"/>
            <a:t>fără</a:t>
          </a:r>
          <a:r>
            <a:rPr lang="en-GB" sz="1800" kern="1200" dirty="0"/>
            <a:t> </a:t>
          </a:r>
          <a:r>
            <a:rPr lang="en-GB" sz="1800" kern="1200" dirty="0" err="1"/>
            <a:t>asumarea</a:t>
          </a:r>
          <a:r>
            <a:rPr lang="en-GB" sz="1800" kern="1200" dirty="0"/>
            <a:t> </a:t>
          </a:r>
          <a:r>
            <a:rPr lang="en-GB" sz="1800" kern="1200" dirty="0" err="1"/>
            <a:t>unor</a:t>
          </a:r>
          <a:r>
            <a:rPr lang="en-GB" sz="1800" kern="1200" dirty="0"/>
            <a:t> </a:t>
          </a:r>
          <a:r>
            <a:rPr lang="en-GB" sz="1800" kern="1200" dirty="0" err="1"/>
            <a:t>responsabilități</a:t>
          </a:r>
          <a:r>
            <a:rPr lang="en-GB" sz="1800" kern="1200" dirty="0"/>
            <a:t>.</a:t>
          </a:r>
        </a:p>
      </dsp:txBody>
      <dsp:txXfrm>
        <a:off x="5267721" y="959"/>
        <a:ext cx="2006203" cy="1203721"/>
      </dsp:txXfrm>
    </dsp:sp>
    <dsp:sp modelId="{E63FA7F2-6BFE-4AE2-AE4C-E22832DE312D}">
      <dsp:nvSpPr>
        <dsp:cNvPr id="0" name=""/>
        <dsp:cNvSpPr/>
      </dsp:nvSpPr>
      <dsp:spPr>
        <a:xfrm>
          <a:off x="854075" y="1405301"/>
          <a:ext cx="2006203" cy="120372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Pentru a fi uniți este nevoie de cooperare.</a:t>
          </a:r>
          <a:endParaRPr lang="en-GB" sz="1800" kern="1200" dirty="0"/>
        </a:p>
      </dsp:txBody>
      <dsp:txXfrm>
        <a:off x="854075" y="1405301"/>
        <a:ext cx="2006203" cy="1203721"/>
      </dsp:txXfrm>
    </dsp:sp>
    <dsp:sp modelId="{203DF351-5614-40D0-94BE-05B40B702C44}">
      <dsp:nvSpPr>
        <dsp:cNvPr id="0" name=""/>
        <dsp:cNvSpPr/>
      </dsp:nvSpPr>
      <dsp:spPr>
        <a:xfrm>
          <a:off x="3060898" y="1405301"/>
          <a:ext cx="2006203" cy="12037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Fără</a:t>
          </a:r>
          <a:r>
            <a:rPr lang="en-GB" sz="1800" kern="1200" dirty="0"/>
            <a:t> </a:t>
          </a:r>
          <a:r>
            <a:rPr lang="en-GB" sz="1800" kern="1200" dirty="0" err="1"/>
            <a:t>încredere</a:t>
          </a:r>
          <a:r>
            <a:rPr lang="en-GB" sz="1800" kern="1200" dirty="0"/>
            <a:t> nu </a:t>
          </a:r>
          <a:r>
            <a:rPr lang="en-GB" sz="1800" kern="1200" dirty="0" err="1"/>
            <a:t>poate</a:t>
          </a:r>
          <a:r>
            <a:rPr lang="en-GB" sz="1800" kern="1200" dirty="0"/>
            <a:t> </a:t>
          </a:r>
          <a:r>
            <a:rPr lang="en-GB" sz="1800" kern="1200" dirty="0" err="1"/>
            <a:t>exista</a:t>
          </a:r>
          <a:r>
            <a:rPr lang="en-GB" sz="1800" kern="1200" dirty="0"/>
            <a:t> o </a:t>
          </a:r>
          <a:r>
            <a:rPr lang="en-GB" sz="1800" kern="1200" dirty="0" err="1"/>
            <a:t>clasă</a:t>
          </a:r>
          <a:r>
            <a:rPr lang="en-GB" sz="1800" kern="1200" dirty="0"/>
            <a:t> </a:t>
          </a:r>
          <a:r>
            <a:rPr lang="en-GB" sz="1800" kern="1200" dirty="0" err="1"/>
            <a:t>prietenoasă</a:t>
          </a:r>
          <a:r>
            <a:rPr lang="en-GB" sz="1800" kern="1200" dirty="0"/>
            <a:t>.</a:t>
          </a:r>
        </a:p>
      </dsp:txBody>
      <dsp:txXfrm>
        <a:off x="3060898" y="1405301"/>
        <a:ext cx="2006203" cy="1203721"/>
      </dsp:txXfrm>
    </dsp:sp>
    <dsp:sp modelId="{E5182269-6F14-49F1-ADEB-173F4F2AA6CB}">
      <dsp:nvSpPr>
        <dsp:cNvPr id="0" name=""/>
        <dsp:cNvSpPr/>
      </dsp:nvSpPr>
      <dsp:spPr>
        <a:xfrm>
          <a:off x="5267721" y="1405301"/>
          <a:ext cx="2006203" cy="12037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Generozitatea este mai importantă decât corectitudinea.</a:t>
          </a:r>
          <a:endParaRPr lang="en-GB" sz="1800" kern="1200" dirty="0"/>
        </a:p>
      </dsp:txBody>
      <dsp:txXfrm>
        <a:off x="5267721" y="1405301"/>
        <a:ext cx="2006203" cy="1203721"/>
      </dsp:txXfrm>
    </dsp:sp>
    <dsp:sp modelId="{9F4E108A-194E-4E5B-AEF4-9A7909A7B51D}">
      <dsp:nvSpPr>
        <dsp:cNvPr id="0" name=""/>
        <dsp:cNvSpPr/>
      </dsp:nvSpPr>
      <dsp:spPr>
        <a:xfrm>
          <a:off x="854075" y="2809643"/>
          <a:ext cx="2006203" cy="120372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Curajul</a:t>
          </a:r>
          <a:r>
            <a:rPr lang="en-GB" sz="1800" kern="1200" dirty="0"/>
            <a:t> de a </a:t>
          </a:r>
          <a:r>
            <a:rPr lang="en-GB" sz="1800" kern="1200" dirty="0" err="1"/>
            <a:t>spune</a:t>
          </a:r>
          <a:r>
            <a:rPr lang="en-GB" sz="1800" kern="1200" dirty="0"/>
            <a:t> </a:t>
          </a:r>
          <a:r>
            <a:rPr lang="en-GB" sz="1800" kern="1200" dirty="0" err="1"/>
            <a:t>adevărul</a:t>
          </a:r>
          <a:r>
            <a:rPr lang="en-GB" sz="1800" kern="1200" dirty="0"/>
            <a:t> </a:t>
          </a:r>
          <a:r>
            <a:rPr lang="en-GB" sz="1800" kern="1200" dirty="0" err="1"/>
            <a:t>esteesențial</a:t>
          </a:r>
          <a:r>
            <a:rPr lang="en-GB" sz="1800" kern="1200" dirty="0"/>
            <a:t> </a:t>
          </a:r>
          <a:r>
            <a:rPr lang="en-GB" sz="1800" kern="1200" dirty="0" err="1"/>
            <a:t>pentru</a:t>
          </a:r>
          <a:r>
            <a:rPr lang="en-GB" sz="1800" kern="1200" dirty="0"/>
            <a:t> </a:t>
          </a:r>
          <a:r>
            <a:rPr lang="en-GB" sz="1800" kern="1200" dirty="0" err="1"/>
            <a:t>prieteni</a:t>
          </a:r>
          <a:r>
            <a:rPr lang="en-GB" sz="1800" kern="1200" dirty="0"/>
            <a:t>.</a:t>
          </a:r>
        </a:p>
      </dsp:txBody>
      <dsp:txXfrm>
        <a:off x="854075" y="2809643"/>
        <a:ext cx="2006203" cy="1203721"/>
      </dsp:txXfrm>
    </dsp:sp>
    <dsp:sp modelId="{D5A64492-5B98-4C1B-9A25-F56DBA3B9B9B}">
      <dsp:nvSpPr>
        <dsp:cNvPr id="0" name=""/>
        <dsp:cNvSpPr/>
      </dsp:nvSpPr>
      <dsp:spPr>
        <a:xfrm>
          <a:off x="3060898" y="2809643"/>
          <a:ext cx="2006203" cy="120372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Respectarea regulilor ne ajută să fim liberi.</a:t>
          </a:r>
          <a:endParaRPr lang="en-GB" sz="1800" kern="1200" dirty="0"/>
        </a:p>
      </dsp:txBody>
      <dsp:txXfrm>
        <a:off x="3060898" y="2809643"/>
        <a:ext cx="2006203" cy="1203721"/>
      </dsp:txXfrm>
    </dsp:sp>
    <dsp:sp modelId="{07C885D1-5BBA-4E89-8702-450CB43398D6}">
      <dsp:nvSpPr>
        <dsp:cNvPr id="0" name=""/>
        <dsp:cNvSpPr/>
      </dsp:nvSpPr>
      <dsp:spPr>
        <a:xfrm>
          <a:off x="5267721" y="2809643"/>
          <a:ext cx="2006203" cy="120372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Bunătatea este mai importantă decât performanța la carte.</a:t>
          </a:r>
          <a:endParaRPr lang="en-GB" sz="1800" kern="1200" dirty="0"/>
        </a:p>
      </dsp:txBody>
      <dsp:txXfrm>
        <a:off x="5267721" y="2809643"/>
        <a:ext cx="2006203" cy="1203721"/>
      </dsp:txXfrm>
    </dsp:sp>
    <dsp:sp modelId="{66670660-AD94-4AD5-B559-982E0AC6D680}">
      <dsp:nvSpPr>
        <dsp:cNvPr id="0" name=""/>
        <dsp:cNvSpPr/>
      </dsp:nvSpPr>
      <dsp:spPr>
        <a:xfrm>
          <a:off x="854075" y="4213985"/>
          <a:ext cx="2006203" cy="12037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Perseverența</a:t>
          </a:r>
          <a:r>
            <a:rPr lang="en-GB" sz="1800" kern="1200" dirty="0"/>
            <a:t> </a:t>
          </a:r>
          <a:r>
            <a:rPr lang="en-GB" sz="1800" kern="1200" dirty="0" err="1"/>
            <a:t>este</a:t>
          </a:r>
          <a:r>
            <a:rPr lang="en-GB" sz="1800" kern="1200" dirty="0"/>
            <a:t> </a:t>
          </a:r>
          <a:r>
            <a:rPr lang="en-GB" sz="1800" kern="1200" dirty="0" err="1"/>
            <a:t>cheia</a:t>
          </a:r>
          <a:r>
            <a:rPr lang="en-GB" sz="1800" kern="1200" dirty="0"/>
            <a:t> </a:t>
          </a:r>
          <a:r>
            <a:rPr lang="en-GB" sz="1800" kern="1200" dirty="0" err="1"/>
            <a:t>succesului</a:t>
          </a:r>
          <a:r>
            <a:rPr lang="en-GB" sz="1800" kern="1200" dirty="0"/>
            <a:t> </a:t>
          </a:r>
          <a:r>
            <a:rPr lang="en-GB" sz="1800" kern="1200" dirty="0" err="1"/>
            <a:t>în</a:t>
          </a:r>
          <a:r>
            <a:rPr lang="en-GB" sz="1800" kern="1200" dirty="0"/>
            <a:t> </a:t>
          </a:r>
          <a:r>
            <a:rPr lang="en-GB" sz="1800" kern="1200" dirty="0" err="1"/>
            <a:t>toate</a:t>
          </a:r>
          <a:r>
            <a:rPr lang="en-GB" sz="1800" kern="1200" dirty="0"/>
            <a:t>.</a:t>
          </a:r>
        </a:p>
      </dsp:txBody>
      <dsp:txXfrm>
        <a:off x="854075" y="4213985"/>
        <a:ext cx="2006203" cy="1203721"/>
      </dsp:txXfrm>
    </dsp:sp>
    <dsp:sp modelId="{2B66A9C9-56B5-48C1-AE07-AB8C5AA98CE9}">
      <dsp:nvSpPr>
        <dsp:cNvPr id="0" name=""/>
        <dsp:cNvSpPr/>
      </dsp:nvSpPr>
      <dsp:spPr>
        <a:xfrm>
          <a:off x="3060898" y="4213985"/>
          <a:ext cx="2006203" cy="12037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 </a:t>
          </a:r>
          <a:r>
            <a:rPr lang="en-GB" sz="1800" kern="1200" dirty="0" err="1"/>
            <a:t>clasă</a:t>
          </a:r>
          <a:r>
            <a:rPr lang="en-GB" sz="1800" kern="1200" dirty="0"/>
            <a:t> </a:t>
          </a:r>
          <a:r>
            <a:rPr lang="en-GB" sz="1800" kern="1200" dirty="0" err="1"/>
            <a:t>fără</a:t>
          </a:r>
          <a:r>
            <a:rPr lang="en-GB" sz="1800" kern="1200" dirty="0"/>
            <a:t> </a:t>
          </a:r>
          <a:r>
            <a:rPr lang="en-GB" sz="1800" kern="1200" dirty="0" err="1"/>
            <a:t>grijă</a:t>
          </a:r>
          <a:r>
            <a:rPr lang="en-GB" sz="1800" kern="1200" dirty="0"/>
            <a:t> </a:t>
          </a:r>
          <a:r>
            <a:rPr lang="en-GB" sz="1800" kern="1200" dirty="0" err="1"/>
            <a:t>unul</a:t>
          </a:r>
          <a:r>
            <a:rPr lang="en-GB" sz="1800" kern="1200" dirty="0"/>
            <a:t> </a:t>
          </a:r>
          <a:r>
            <a:rPr lang="en-GB" sz="1800" kern="1200" dirty="0" err="1"/>
            <a:t>pentru</a:t>
          </a:r>
          <a:r>
            <a:rPr lang="en-GB" sz="1800" kern="1200" dirty="0"/>
            <a:t> </a:t>
          </a:r>
          <a:r>
            <a:rPr lang="en-GB" sz="1800" kern="1200" dirty="0" err="1"/>
            <a:t>altul</a:t>
          </a:r>
          <a:r>
            <a:rPr lang="en-GB" sz="1800" kern="1200" dirty="0"/>
            <a:t> nu </a:t>
          </a:r>
          <a:r>
            <a:rPr lang="en-GB" sz="1800" kern="1200" dirty="0" err="1"/>
            <a:t>poate</a:t>
          </a:r>
          <a:r>
            <a:rPr lang="en-GB" sz="1800" kern="1200" dirty="0"/>
            <a:t> fi </a:t>
          </a:r>
          <a:r>
            <a:rPr lang="en-GB" sz="1800" kern="1200" dirty="0" err="1"/>
            <a:t>unită</a:t>
          </a:r>
          <a:r>
            <a:rPr lang="en-GB" sz="1800" kern="1200" dirty="0"/>
            <a:t>.</a:t>
          </a:r>
        </a:p>
      </dsp:txBody>
      <dsp:txXfrm>
        <a:off x="3060898" y="4213985"/>
        <a:ext cx="2006203" cy="1203721"/>
      </dsp:txXfrm>
    </dsp:sp>
    <dsp:sp modelId="{8A701DE4-EFA8-41F6-8DD7-C17A7F798A69}">
      <dsp:nvSpPr>
        <dsp:cNvPr id="0" name=""/>
        <dsp:cNvSpPr/>
      </dsp:nvSpPr>
      <dsp:spPr>
        <a:xfrm>
          <a:off x="5267721" y="4213985"/>
          <a:ext cx="2006203" cy="120372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Ajutorul</a:t>
          </a:r>
          <a:r>
            <a:rPr lang="en-GB" sz="1800" kern="1200" dirty="0"/>
            <a:t> </a:t>
          </a:r>
          <a:r>
            <a:rPr lang="en-GB" sz="1800" kern="1200" dirty="0" err="1"/>
            <a:t>reciproc</a:t>
          </a:r>
          <a:r>
            <a:rPr lang="en-GB" sz="1800" kern="1200" dirty="0"/>
            <a:t> </a:t>
          </a:r>
          <a:r>
            <a:rPr lang="en-GB" sz="1800" kern="1200" dirty="0" err="1"/>
            <a:t>este</a:t>
          </a:r>
          <a:r>
            <a:rPr lang="en-GB" sz="1800" kern="1200" dirty="0"/>
            <a:t> </a:t>
          </a:r>
          <a:r>
            <a:rPr lang="en-GB" sz="1800" kern="1200" dirty="0" err="1"/>
            <a:t>baza</a:t>
          </a:r>
          <a:r>
            <a:rPr lang="en-GB" sz="1800" kern="1200" dirty="0"/>
            <a:t> </a:t>
          </a:r>
          <a:r>
            <a:rPr lang="en-GB" sz="1800" kern="1200" dirty="0" err="1"/>
            <a:t>unei</a:t>
          </a:r>
          <a:r>
            <a:rPr lang="en-GB" sz="1800" kern="1200" dirty="0"/>
            <a:t> </a:t>
          </a:r>
          <a:r>
            <a:rPr lang="en-GB" sz="1800" kern="1200" dirty="0" err="1"/>
            <a:t>prietenii</a:t>
          </a:r>
          <a:r>
            <a:rPr lang="en-GB" sz="1800" kern="1200" dirty="0"/>
            <a:t> </a:t>
          </a:r>
          <a:r>
            <a:rPr lang="en-GB" sz="1800" kern="1200" dirty="0" err="1"/>
            <a:t>sănătoase</a:t>
          </a:r>
          <a:r>
            <a:rPr lang="en-GB" sz="1800" kern="1200" dirty="0"/>
            <a:t>.</a:t>
          </a:r>
        </a:p>
      </dsp:txBody>
      <dsp:txXfrm>
        <a:off x="5267721" y="4213985"/>
        <a:ext cx="2006203" cy="1203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5CEEC-267C-4083-B07B-6530B21F02FB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6626D-1090-4293-A27C-97450E649F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831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626D-1090-4293-A27C-97450E649F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57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2A8A-D951-95D6-8DA9-AB1DA0EFD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D97DE2-81F6-9732-8C51-DF0F5EFBFE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F56F-DA8C-E53A-2DE3-74392022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3521-9997-A142-3E9A-3485B478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FDC98-ADD9-E49D-6272-D97F844C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03110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0B9A6-6E0F-9B9F-3FF7-325BF73A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598B6D-FB8E-4FAF-AE23-5DF71C3EB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AD989-4D5F-68BA-0F2F-854BEFCCB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6821F-1CBE-F1B5-5AD0-8F75FA36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9F7EE-77F8-24B9-E582-DD09237D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8137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E48D7-3535-76CA-CD11-7EAE12023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65569-DCCD-DC4E-895E-6B5DD8994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C9D4F-11C6-2A00-A28D-EA0B1B92B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6F1B5-3CB7-03A7-4458-7644DF86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4510E-D1B1-B154-3B63-9CEDBF69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538592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54492" y="224536"/>
            <a:ext cx="5483013" cy="410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67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128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86679" y="426889"/>
            <a:ext cx="1818640" cy="492443"/>
          </a:xfrm>
        </p:spPr>
        <p:txBody>
          <a:bodyPr lIns="0" tIns="0" rIns="0" bIns="0"/>
          <a:lstStyle>
            <a:lvl1pPr>
              <a:defRPr sz="3200" b="1" i="0">
                <a:solidFill>
                  <a:srgbClr val="40404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1233" y="2437229"/>
            <a:ext cx="9580033" cy="656655"/>
          </a:xfrm>
        </p:spPr>
        <p:txBody>
          <a:bodyPr lIns="0" tIns="0" rIns="0" bIns="0"/>
          <a:lstStyle>
            <a:lvl1pPr>
              <a:defRPr sz="4267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340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8333" y="83"/>
            <a:ext cx="10394499" cy="68186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86679" y="426889"/>
            <a:ext cx="1818640" cy="492443"/>
          </a:xfrm>
        </p:spPr>
        <p:txBody>
          <a:bodyPr lIns="0" tIns="0" rIns="0" bIns="0"/>
          <a:lstStyle>
            <a:lvl1pPr>
              <a:defRPr sz="3200" b="1" i="0">
                <a:solidFill>
                  <a:srgbClr val="40404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94443" y="1318564"/>
            <a:ext cx="4558453" cy="287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67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2461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86679" y="426889"/>
            <a:ext cx="1818640" cy="492443"/>
          </a:xfrm>
        </p:spPr>
        <p:txBody>
          <a:bodyPr lIns="0" tIns="0" rIns="0" bIns="0"/>
          <a:lstStyle>
            <a:lvl1pPr>
              <a:defRPr sz="3200" b="1" i="0">
                <a:solidFill>
                  <a:srgbClr val="40404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8206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7856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AA7F-CD39-CD5D-4D90-3E031922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16A16-2279-7D1A-C739-8EC032880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FAC1-7AC7-48C9-0B31-91A923C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92D96-2ECE-8629-1B5D-BC2EE7E5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FDC96-AB17-C229-F442-E4C4BD53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8425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BC13-AB65-A4DF-AA94-1E8DC748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E2A11-2405-4FA0-0C56-7F43189B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9DDFD-7A1F-30CC-2294-3C358C8B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9EF96-5E5F-BA6B-58CB-AEAE125F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1D13D-EF60-633A-0596-BAC4A977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1801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CF5C-CFCF-3066-FE68-0533A06B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B867-5816-4AFE-1632-677CE8568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E4E01-F590-12F5-9AA7-BB4F2089F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D867-6EF1-6034-CCBF-028AB5E2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95D24-3ACF-130A-DCDF-11D08D7F0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BA036-569E-2B2B-E4A4-05383704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4155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51B1-2A73-D5B7-3B1E-FC0F9564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77716-51BD-EE0A-1FB0-1B3EE6D08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2AC4C-1454-D754-BAC5-ADB932AAC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5AB47-04A9-ABC9-94AB-DDB7D1BDB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47103D-DE4E-82C1-F569-C072653EA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BE97E0-EA5D-FDB6-AAE2-35E9FEFD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1736C4-518B-122B-302A-3458AAB4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8FFBEC-05BF-A842-DDE8-EC1CB00E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62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4B9CA-7C8C-7C23-B237-18462D1E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B38A5-819B-21F5-54E2-22C257A8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4FD78-73EE-BC88-92C8-018E73F6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2CE64-DBE2-D019-2C1F-CC7DA71E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20680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7F0FED-9B85-7EB0-B4E4-86E4480F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A9779E-EF77-512A-42D7-5977A155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BA37E-476B-395E-9957-C6691744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9334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73A42-688E-9792-A4C6-3DEA1BAF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4841-6456-F92C-1177-F05A3FDA6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BD3B4-4CB0-58D4-241C-FDA6FFAC5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9467F-46E7-D226-48BE-A2C87FE3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303F2-3400-5992-78EF-5B4B74E29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60316-FFEF-EB4C-6F94-D6EB7AD79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82333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AA81-E4D2-A949-4F32-ACED2F67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FA4E3-496F-7CD2-6ABB-4CD2C59A3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A2435-1DFD-B5CA-C715-92B9D13E9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6BBE-D552-792C-9383-8E82F50B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6FD3D-1167-C2F4-17EE-BCFC6CF1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42244-E6FB-5E16-E05E-59DF19E0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704839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AEF27-4B4C-D1F3-7545-7E11F41C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9DCDB-8F20-3DAF-6893-CB8BFD4EF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06A8C-8786-3EA3-50BE-19E15E342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8F287-7726-9861-E39B-EFC681D9C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B467A-81C8-8A50-D6E3-BC394E029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676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86679" y="426889"/>
            <a:ext cx="1818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0404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1233" y="2437229"/>
            <a:ext cx="95800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427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AFCD7F9-CC7B-F2FE-26BF-CB324F85D7DC}"/>
              </a:ext>
            </a:extLst>
          </p:cNvPr>
          <p:cNvSpPr txBox="1"/>
          <p:nvPr/>
        </p:nvSpPr>
        <p:spPr>
          <a:xfrm>
            <a:off x="1958231" y="1429694"/>
            <a:ext cx="8760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VALORILE </a:t>
            </a: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GB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NE UNESC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36F963-7D15-0DA7-A93E-B3280F1B916F}"/>
              </a:ext>
            </a:extLst>
          </p:cNvPr>
          <p:cNvSpPr txBox="1"/>
          <p:nvPr/>
        </p:nvSpPr>
        <p:spPr>
          <a:xfrm>
            <a:off x="615980" y="2193526"/>
            <a:ext cx="1096003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SUBIECTUL LECȚIEI: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ÎMPREUNĂ TRĂIM VALORILE FIECĂRUIA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50E80B-6C60-BBF1-29A4-21F1AE2BF304}"/>
              </a:ext>
            </a:extLst>
          </p:cNvPr>
          <p:cNvSpPr txBox="1"/>
          <p:nvPr/>
        </p:nvSpPr>
        <p:spPr>
          <a:xfrm>
            <a:off x="2228765" y="4960296"/>
            <a:ext cx="8219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Prima lecție din anul de studii 2025-2026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Picture 1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CC0CBC5-6EDC-1702-D432-B6E5207472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34" y="293166"/>
            <a:ext cx="2205990" cy="7854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1BB521-FF99-3150-BC2A-086FD3B8C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2705" y="363216"/>
            <a:ext cx="975445" cy="7742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0AFF5EF-58FD-8F85-92C6-D6DAB4C3B1D9}"/>
              </a:ext>
            </a:extLst>
          </p:cNvPr>
          <p:cNvSpPr txBox="1"/>
          <p:nvPr/>
        </p:nvSpPr>
        <p:spPr>
          <a:xfrm>
            <a:off x="4986953" y="5632261"/>
            <a:ext cx="2703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CLASA a VI-a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704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tick figure families holding hands">
            <a:extLst>
              <a:ext uri="{FF2B5EF4-FFF2-40B4-BE49-F238E27FC236}">
                <a16:creationId xmlns:a16="http://schemas.microsoft.com/office/drawing/2014/main" id="{66B53E30-6BE2-869B-3699-7F5035147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09" b="-1"/>
          <a:stretch>
            <a:fillRect/>
          </a:stretch>
        </p:blipFill>
        <p:spPr>
          <a:xfrm>
            <a:off x="3825766" y="-13648"/>
            <a:ext cx="8366234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C4B62C-53D2-397C-C8E2-9C03A5CDA567}"/>
              </a:ext>
            </a:extLst>
          </p:cNvPr>
          <p:cNvSpPr txBox="1"/>
          <p:nvPr/>
        </p:nvSpPr>
        <p:spPr>
          <a:xfrm>
            <a:off x="193831" y="2580238"/>
            <a:ext cx="4231024" cy="26402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schimb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de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locuri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acel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acea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care… </a:t>
            </a:r>
          </a:p>
        </p:txBody>
      </p:sp>
    </p:spTree>
    <p:extLst>
      <p:ext uri="{BB962C8B-B14F-4D97-AF65-F5344CB8AC3E}">
        <p14:creationId xmlns:p14="http://schemas.microsoft.com/office/powerpoint/2010/main" val="285045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ppy Bee">
            <a:extLst>
              <a:ext uri="{FF2B5EF4-FFF2-40B4-BE49-F238E27FC236}">
                <a16:creationId xmlns:a16="http://schemas.microsoft.com/office/drawing/2014/main" id="{20F13C69-4C92-3CBF-BA50-2CB1ACF06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59" y="1730829"/>
            <a:ext cx="4441371" cy="4441371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E0E747C-0EE9-2AEB-CA40-098892A6B3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739194"/>
              </p:ext>
            </p:extLst>
          </p:nvPr>
        </p:nvGraphicFramePr>
        <p:xfrm>
          <a:off x="3785690" y="52372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9863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3D graph graphic">
            <a:extLst>
              <a:ext uri="{FF2B5EF4-FFF2-40B4-BE49-F238E27FC236}">
                <a16:creationId xmlns:a16="http://schemas.microsoft.com/office/drawing/2014/main" id="{01742035-A11F-9162-E92C-F6784E0F0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0" r="-1" b="-1"/>
          <a:stretch>
            <a:fillRect/>
          </a:stretch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226DC5-6BA8-E546-11F2-6BAA8CDEE0D6}"/>
              </a:ext>
            </a:extLst>
          </p:cNvPr>
          <p:cNvSpPr txBox="1"/>
          <p:nvPr/>
        </p:nvSpPr>
        <p:spPr>
          <a:xfrm>
            <a:off x="661916" y="2852381"/>
            <a:ext cx="3161940" cy="26402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TOP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5-6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VALORI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60ADF92F-A0B5-3664-2380-B8AB19CCA8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379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E541C6-47C8-AA5D-08CD-CF828A972594}"/>
              </a:ext>
            </a:extLst>
          </p:cNvPr>
          <p:cNvSpPr txBox="1"/>
          <p:nvPr/>
        </p:nvSpPr>
        <p:spPr>
          <a:xfrm>
            <a:off x="349587" y="552060"/>
            <a:ext cx="509219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de…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Felul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prietenia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de…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onestitatea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de…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ceilalți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de…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trăiesc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Nail polish in different shades of blue">
            <a:extLst>
              <a:ext uri="{FF2B5EF4-FFF2-40B4-BE49-F238E27FC236}">
                <a16:creationId xmlns:a16="http://schemas.microsoft.com/office/drawing/2014/main" id="{4D5A8E8E-5318-483A-3866-2D48F0F08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0" r="-1" b="10199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6" name="Arc 2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Dominoes falling in a row">
            <a:extLst>
              <a:ext uri="{FF2B5EF4-FFF2-40B4-BE49-F238E27FC236}">
                <a16:creationId xmlns:a16="http://schemas.microsoft.com/office/drawing/2014/main" id="{CAEDF6B0-39B0-B6AD-E121-4999DA70C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9" r="-4" b="-4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5337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E248E0-55F8-4E45-A07F-B49E0EEA9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311F016A-A753-449B-9EA6-322199B71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92014">
            <a:off x="3109564" y="70484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rcRect r="2072" b="1"/>
          <a:stretch>
            <a:fillRect/>
          </a:stretch>
        </p:blipFill>
        <p:spPr>
          <a:xfrm>
            <a:off x="4252394" y="2577601"/>
            <a:ext cx="7462838" cy="4280399"/>
          </a:xfrm>
          <a:custGeom>
            <a:avLst/>
            <a:gdLst/>
            <a:ahLst/>
            <a:cxnLst/>
            <a:rect l="l" t="t" r="r" b="b"/>
            <a:pathLst>
              <a:path w="7462838" h="4280399">
                <a:moveTo>
                  <a:pt x="3731419" y="0"/>
                </a:moveTo>
                <a:cubicBezTo>
                  <a:pt x="5792225" y="0"/>
                  <a:pt x="7462838" y="1670613"/>
                  <a:pt x="7462838" y="3731419"/>
                </a:cubicBezTo>
                <a:cubicBezTo>
                  <a:pt x="7462838" y="3828019"/>
                  <a:pt x="7459167" y="3923762"/>
                  <a:pt x="7451957" y="4018516"/>
                </a:cubicBezTo>
                <a:lnTo>
                  <a:pt x="7422046" y="4280399"/>
                </a:lnTo>
                <a:lnTo>
                  <a:pt x="40793" y="4280399"/>
                </a:lnTo>
                <a:lnTo>
                  <a:pt x="10881" y="4018516"/>
                </a:lnTo>
                <a:cubicBezTo>
                  <a:pt x="3671" y="3923762"/>
                  <a:pt x="0" y="3828019"/>
                  <a:pt x="0" y="3731419"/>
                </a:cubicBezTo>
                <a:cubicBezTo>
                  <a:pt x="0" y="1670613"/>
                  <a:pt x="1670614" y="0"/>
                  <a:pt x="3731419" y="0"/>
                </a:cubicBezTo>
                <a:close/>
              </a:path>
            </a:pathLst>
          </a:custGeom>
          <a:scene3d>
            <a:camera prst="orthographicFront">
              <a:rot lat="0" lon="300000" rev="0"/>
            </a:camera>
            <a:lightRig rig="threePt" dir="t"/>
          </a:scene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C6F88A-59FF-1FB6-EDE8-0E6DB6834A2E}"/>
              </a:ext>
            </a:extLst>
          </p:cNvPr>
          <p:cNvSpPr/>
          <p:nvPr/>
        </p:nvSpPr>
        <p:spPr>
          <a:xfrm>
            <a:off x="440924" y="1818654"/>
            <a:ext cx="5847063" cy="1003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Cum </a:t>
            </a:r>
            <a:r>
              <a:rPr kumimoji="0" lang="en-US" sz="6000" b="1" i="0" u="none" strike="noStrike" kern="1200" cap="none" spc="0" normalizeH="0" baseline="0" noProof="0" dirty="0" err="1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vă</a:t>
            </a: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simți</a:t>
            </a:r>
            <a:r>
              <a:rPr kumimoji="0" lang="ro-RO" sz="6000" b="1" i="0" u="none" strike="noStrike" kern="1200" cap="none" spc="0" normalizeH="0" baseline="0" noProof="0" dirty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ți</a:t>
            </a: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ED624-DD50-5D55-384C-DBB279DC5E38}"/>
              </a:ext>
            </a:extLst>
          </p:cNvPr>
          <p:cNvSpPr txBox="1"/>
          <p:nvPr/>
        </p:nvSpPr>
        <p:spPr>
          <a:xfrm>
            <a:off x="1901265" y="3879699"/>
            <a:ext cx="5151175" cy="517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MULȚUMESC!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DE8E39-3EAE-1D4D-810F-FF8FD3D1B1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500" r="12136" b="-2"/>
          <a:stretch>
            <a:fillRect/>
          </a:stretch>
        </p:blipFill>
        <p:spPr>
          <a:xfrm>
            <a:off x="8610600" y="10"/>
            <a:ext cx="3581400" cy="3769196"/>
          </a:xfrm>
          <a:custGeom>
            <a:avLst/>
            <a:gdLst/>
            <a:ahLst/>
            <a:cxnLst/>
            <a:rect l="l" t="t" r="r" b="b"/>
            <a:pathLst>
              <a:path w="3581400" h="3769206">
                <a:moveTo>
                  <a:pt x="366014" y="0"/>
                </a:moveTo>
                <a:lnTo>
                  <a:pt x="3581400" y="0"/>
                </a:lnTo>
                <a:lnTo>
                  <a:pt x="3581400" y="3507525"/>
                </a:lnTo>
                <a:lnTo>
                  <a:pt x="3442408" y="3574481"/>
                </a:lnTo>
                <a:cubicBezTo>
                  <a:pt x="3145957" y="3699869"/>
                  <a:pt x="2820025" y="3769206"/>
                  <a:pt x="2477898" y="3769206"/>
                </a:cubicBezTo>
                <a:cubicBezTo>
                  <a:pt x="1109392" y="3769206"/>
                  <a:pt x="0" y="2659814"/>
                  <a:pt x="0" y="1291308"/>
                </a:cubicBezTo>
                <a:cubicBezTo>
                  <a:pt x="0" y="863650"/>
                  <a:pt x="108339" y="461296"/>
                  <a:pt x="299069" y="11019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93740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3C1B667-62AF-4F78-BB59-1A172F076340}">
  <we:reference id="wa200005566" version="3.0.0.3" store="en-US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239</Words>
  <Application>Microsoft Office PowerPoint</Application>
  <PresentationFormat>Widescreen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Cambria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OLARU Denis</dc:creator>
  <cp:lastModifiedBy>OLARU Denis</cp:lastModifiedBy>
  <cp:revision>11</cp:revision>
  <dcterms:created xsi:type="dcterms:W3CDTF">2025-08-13T08:15:09Z</dcterms:created>
  <dcterms:modified xsi:type="dcterms:W3CDTF">2025-08-21T16:10:27Z</dcterms:modified>
</cp:coreProperties>
</file>