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7" r:id="rId3"/>
    <p:sldId id="260" r:id="rId4"/>
    <p:sldId id="261" r:id="rId5"/>
    <p:sldId id="267" r:id="rId6"/>
    <p:sldId id="268" r:id="rId7"/>
    <p:sldId id="269" r:id="rId8"/>
    <p:sldId id="270" r:id="rId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924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hicalsystems.org/when-facing-disruption-the-unknown-is-your-greatest-ally/" TargetMode="External"/><Relationship Id="rId2" Type="http://schemas.openxmlformats.org/officeDocument/2006/relationships/hyperlink" Target="https://ccd.intercultural.r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ium.com/@danmajyambere/game-theory-beyond-algorithms-9396e0471e35" TargetMode="External"/><Relationship Id="rId5" Type="http://schemas.openxmlformats.org/officeDocument/2006/relationships/hyperlink" Target="https://es.pinterest.com/pin/827958712745379614/" TargetMode="External"/><Relationship Id="rId4" Type="http://schemas.openxmlformats.org/officeDocument/2006/relationships/hyperlink" Target="https://www.freepik.com/premium-ai-image/man-making-decision-front-fork-road_298106504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B33B0-9EA2-A4CF-3871-BDC5AC33D2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52333" y="1426309"/>
            <a:ext cx="10491640" cy="33848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35167" y="4948478"/>
            <a:ext cx="7030720" cy="55721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CARE NE UNESC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F76B4B2-C799-B17D-19C2-1FFD8D3BA4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932" y="113186"/>
            <a:ext cx="1668386" cy="13316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946F778-9BA8-87FD-5729-2338CB263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32" y="131721"/>
            <a:ext cx="3592586" cy="12945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6C0D7C-54AA-CB14-40B7-5DF4E9404C19}"/>
              </a:ext>
            </a:extLst>
          </p:cNvPr>
          <p:cNvSpPr txBox="1"/>
          <p:nvPr/>
        </p:nvSpPr>
        <p:spPr>
          <a:xfrm>
            <a:off x="1157081" y="5642974"/>
            <a:ext cx="10186892" cy="110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„Curajul de a încheia studiile gimnaziale”</a:t>
            </a:r>
            <a:endParaRPr kumimoji="0" lang="it-IT" sz="24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Clasa a </a:t>
            </a:r>
            <a:r>
              <a:rPr kumimoji="0" lang="ro-R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X-a</a:t>
            </a:r>
            <a:r>
              <a:rPr kumimoji="0" lang="ro-R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septembrie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D6B13F-F246-D210-1BDA-DEF0EDC16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052"/>
            <a:ext cx="7455303" cy="56007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F9E8F8-1CB9-4822-CF71-B2F5CBC81194}"/>
              </a:ext>
            </a:extLst>
          </p:cNvPr>
          <p:cNvSpPr txBox="1"/>
          <p:nvPr/>
        </p:nvSpPr>
        <p:spPr>
          <a:xfrm>
            <a:off x="7455303" y="2008040"/>
            <a:ext cx="4570962" cy="3456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 reflecteze asupra valorilor care influențat deciziile;</a:t>
            </a:r>
          </a:p>
          <a:p>
            <a:pPr lvl="0" algn="just">
              <a:lnSpc>
                <a:spcPct val="115000"/>
              </a:lnSpc>
            </a:pPr>
            <a:endParaRPr lang="ro-RO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 analizeze potențialele riscuri în procesul de luare a deciziilor;</a:t>
            </a: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q"/>
            </a:pPr>
            <a:endParaRPr lang="ro-RO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 stabilească un set de valori pentru finalizarea clasei a IX-a.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D367A-44AF-3DC2-D0E6-E7041B770444}"/>
              </a:ext>
            </a:extLst>
          </p:cNvPr>
          <p:cNvSpPr txBox="1"/>
          <p:nvPr/>
        </p:nvSpPr>
        <p:spPr>
          <a:xfrm>
            <a:off x="7975158" y="1022555"/>
            <a:ext cx="37001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OBIECTIVELE LECȚIEI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A472CF1-518C-DFCB-F683-5CDAFE56CAB6}"/>
              </a:ext>
            </a:extLst>
          </p:cNvPr>
          <p:cNvSpPr txBox="1"/>
          <p:nvPr/>
        </p:nvSpPr>
        <p:spPr>
          <a:xfrm>
            <a:off x="4338734" y="343895"/>
            <a:ext cx="53628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</a:t>
            </a:r>
            <a:r>
              <a:rPr lang="ro-RO" sz="32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TRANSMITE PULSUL”</a:t>
            </a:r>
            <a:r>
              <a:rPr lang="ro-RO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o-RO" sz="3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4620E1-037A-321C-8ADF-4CB766A7B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782087" y="-1628992"/>
            <a:ext cx="4462378" cy="11839936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6FA5BD-DB18-F88D-A716-79147BAA6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459409" cy="6858001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21F85FC-D60C-CF2B-FD39-626FF84C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40789">
            <a:off x="3174325" y="2592061"/>
            <a:ext cx="6381345" cy="1143000"/>
          </a:xfrm>
        </p:spPr>
        <p:txBody>
          <a:bodyPr>
            <a:normAutofit/>
          </a:bodyPr>
          <a:lstStyle/>
          <a:p>
            <a:r>
              <a:rPr lang="ro-RO" sz="4000" b="1" kern="0" dirty="0">
                <a:ln>
                  <a:solidFill>
                    <a:sysClr val="windowText" lastClr="000000"/>
                  </a:solidFill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„Alegerile mele”</a:t>
            </a:r>
            <a:endParaRPr lang="ro-RO" sz="8000" dirty="0">
              <a:ln>
                <a:solidFill>
                  <a:sysClr val="windowText" lastClr="000000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5A510E-DC31-B921-6FFC-672D9D5E074A}"/>
              </a:ext>
            </a:extLst>
          </p:cNvPr>
          <p:cNvSpPr txBox="1"/>
          <p:nvPr/>
        </p:nvSpPr>
        <p:spPr>
          <a:xfrm>
            <a:off x="0" y="-121349"/>
            <a:ext cx="6167534" cy="30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>
              <a:lnSpc>
                <a:spcPct val="115000"/>
              </a:lnSpc>
              <a:spcAft>
                <a:spcPts val="800"/>
              </a:spcAft>
            </a:pP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 te simți cu alegerea făcută?</a:t>
            </a:r>
            <a:endParaRPr lang="ro-RO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>
              <a:lnSpc>
                <a:spcPct val="115000"/>
              </a:lnSpc>
              <a:spcAft>
                <a:spcPts val="800"/>
              </a:spcAft>
            </a:pP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te-a determinat să faci alegerea dată?</a:t>
            </a:r>
            <a:endParaRPr lang="ro-RO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>
              <a:lnSpc>
                <a:spcPct val="115000"/>
              </a:lnSpc>
              <a:spcAft>
                <a:spcPts val="800"/>
              </a:spcAft>
            </a:pP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impact a avut alegerea asupra </a:t>
            </a:r>
            <a:r>
              <a:rPr lang="ro-RO" sz="2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identităţii</a:t>
            </a: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tale?</a:t>
            </a:r>
            <a:endParaRPr lang="ro-RO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>
              <a:lnSpc>
                <a:spcPct val="115000"/>
              </a:lnSpc>
              <a:spcAft>
                <a:spcPts val="800"/>
              </a:spcAft>
            </a:pP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ai învățat din această alegere?</a:t>
            </a:r>
            <a:endParaRPr lang="ro-RO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>
              <a:lnSpc>
                <a:spcPct val="115000"/>
              </a:lnSpc>
              <a:spcAft>
                <a:spcPts val="800"/>
              </a:spcAft>
            </a:pP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valori sunt la baza alegerii?</a:t>
            </a:r>
            <a:endParaRPr lang="ro-RO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>
              <a:lnSpc>
                <a:spcPct val="115000"/>
              </a:lnSpc>
              <a:spcAft>
                <a:spcPts val="800"/>
              </a:spcAft>
            </a:pPr>
            <a:r>
              <a:rPr lang="ro-RO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 te simți acum când ai împărtășit experiența cu colegul/colega?</a:t>
            </a:r>
            <a:endParaRPr lang="ro-RO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C618FF-A43D-1248-94D3-8A309AE2B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882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CA2BCB-52DB-B7D6-5420-2DE94B3EF682}"/>
              </a:ext>
            </a:extLst>
          </p:cNvPr>
          <p:cNvSpPr txBox="1"/>
          <p:nvPr/>
        </p:nvSpPr>
        <p:spPr>
          <a:xfrm>
            <a:off x="2747864" y="448068"/>
            <a:ext cx="7179679" cy="49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„EXPLORAREA VALORILOR ÎN ACȚIUNE”</a:t>
            </a:r>
            <a:endParaRPr lang="ro-RO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98650F-301B-2DBE-69FF-6C4100B519EF}"/>
              </a:ext>
            </a:extLst>
          </p:cNvPr>
          <p:cNvSpPr txBox="1"/>
          <p:nvPr/>
        </p:nvSpPr>
        <p:spPr>
          <a:xfrm>
            <a:off x="1572889" y="1327892"/>
            <a:ext cx="95296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</a:t>
            </a:r>
            <a:r>
              <a:rPr lang="ro-RO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Decizia este un risc care </a:t>
            </a:r>
            <a:r>
              <a:rPr lang="ro-RO" sz="3600" i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îşi</a:t>
            </a:r>
            <a:r>
              <a:rPr lang="ro-RO" sz="36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are rădăcinile în curajul de a fi liber.” </a:t>
            </a:r>
          </a:p>
          <a:p>
            <a:pPr algn="r"/>
            <a:r>
              <a:rPr lang="ro-RO" sz="3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Paul Tillich</a:t>
            </a:r>
            <a:endParaRPr lang="ro-RO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2EB252-2214-6719-7E39-996AF878E390}"/>
              </a:ext>
            </a:extLst>
          </p:cNvPr>
          <p:cNvSpPr txBox="1"/>
          <p:nvPr/>
        </p:nvSpPr>
        <p:spPr>
          <a:xfrm>
            <a:off x="-83978" y="2825455"/>
            <a:ext cx="5663683" cy="3866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ro-RO" sz="2400" i="1" dirty="0">
                <a:ln w="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simți în legătură cu acest citat?</a:t>
            </a:r>
            <a:endParaRPr lang="ro-RO" sz="2400" dirty="0">
              <a:ln w="0"/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ro-RO" sz="2400" i="1" dirty="0">
                <a:ln w="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alegere ți-a influențat cel mai mult viața/ anul precedent de studii/ vacanța?</a:t>
            </a:r>
            <a:endParaRPr lang="ro-RO" sz="2400" dirty="0">
              <a:ln w="0"/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ro-RO" sz="2400" i="1" dirty="0">
                <a:ln w="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valoare ți-a influențat cel mai mult decizia?</a:t>
            </a:r>
            <a:endParaRPr lang="ro-RO" sz="2400" dirty="0">
              <a:ln w="0"/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ro-RO" sz="2400" i="1" dirty="0">
                <a:ln w="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 riscuri ți-ai asumat în deciziile luate?</a:t>
            </a:r>
            <a:endParaRPr lang="ro-RO" sz="2400" dirty="0">
              <a:ln w="0"/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ro-RO" sz="2400" i="1" dirty="0">
                <a:ln w="0"/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 este valoarea fără de care nu îți poți imagina viața?</a:t>
            </a:r>
            <a:endParaRPr lang="ro-RO" sz="2400" dirty="0">
              <a:ln w="0"/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8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D419578-B3DD-582F-3EA7-F73F13BA68B4}"/>
              </a:ext>
            </a:extLst>
          </p:cNvPr>
          <p:cNvSpPr txBox="1"/>
          <p:nvPr/>
        </p:nvSpPr>
        <p:spPr>
          <a:xfrm>
            <a:off x="1070446" y="251927"/>
            <a:ext cx="10047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„VALORILE CARE NE GHIDEAZĂ ULTIMUL AN DE GIMNAZIU”</a:t>
            </a:r>
            <a:endParaRPr lang="ro-RO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018924-3292-4954-59AF-C8256571D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914" y="1088210"/>
            <a:ext cx="7364995" cy="551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F1C3AA-75AA-081C-C95C-BE52C5287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88825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74D72D-3ACA-5702-9C4D-A7CB1A583CED}"/>
              </a:ext>
            </a:extLst>
          </p:cNvPr>
          <p:cNvSpPr txBox="1"/>
          <p:nvPr/>
        </p:nvSpPr>
        <p:spPr>
          <a:xfrm>
            <a:off x="4111279" y="345828"/>
            <a:ext cx="5110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800" b="1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 este posibil pentru tine?</a:t>
            </a:r>
            <a:endParaRPr lang="ro-RO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23DB0A-CC85-D070-CBB9-24D0B34CA5C2}"/>
              </a:ext>
            </a:extLst>
          </p:cNvPr>
          <p:cNvSpPr txBox="1"/>
          <p:nvPr/>
        </p:nvSpPr>
        <p:spPr>
          <a:xfrm>
            <a:off x="0" y="4329075"/>
            <a:ext cx="5304567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Cum te simți la final de activitate?</a:t>
            </a:r>
            <a:endParaRPr lang="ro-RO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FD6261-A9A3-BA39-2945-6D49CEF1FEBD}"/>
              </a:ext>
            </a:extLst>
          </p:cNvPr>
          <p:cNvSpPr txBox="1"/>
          <p:nvPr/>
        </p:nvSpPr>
        <p:spPr>
          <a:xfrm>
            <a:off x="6666722" y="2697003"/>
            <a:ext cx="5432351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o-RO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 ai observat pe parcursul lecției?</a:t>
            </a:r>
            <a:endParaRPr lang="ro-RO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567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6588A-143C-2E9F-349B-298BC07A2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469" y="457200"/>
            <a:ext cx="4963886" cy="1143000"/>
          </a:xfrm>
        </p:spPr>
        <p:txBody>
          <a:bodyPr/>
          <a:lstStyle/>
          <a:p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E545B7-B255-CACF-A99A-33956BF01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68" y="2107581"/>
            <a:ext cx="11942957" cy="4525963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https://ccd.intercultural.ro/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o-RO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Râsete și joacă: Jocuri și exerciții creative pentru adolescenți aflați în situații de criză, </a:t>
            </a:r>
            <a:r>
              <a:rPr lang="ro-RO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 20</a:t>
            </a:r>
            <a:endParaRPr lang="ro-RO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https://www.ethicalsystems.org/when-facing-disruption-the-unknown-is-your-greatest-ally/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https://www.freepik.com/premium-ai-image/man-making-decision-front-fork-road_298106504.htm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https://es.pinterest.com/pin/827958712745379614/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https://medium.com/@danmajyambere/game-theory-beyond-algorithms-9396e0471e35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14323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296</Words>
  <Application>Microsoft Office PowerPoint</Application>
  <PresentationFormat>Custom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Office Theme</vt:lpstr>
      <vt:lpstr>VALORILE CARE NE UNESC</vt:lpstr>
      <vt:lpstr>PowerPoint Presentation</vt:lpstr>
      <vt:lpstr>PowerPoint Presentation</vt:lpstr>
      <vt:lpstr>„Alegerile mele”</vt:lpstr>
      <vt:lpstr>PowerPoint Presentation</vt:lpstr>
      <vt:lpstr>PowerPoint Presentation</vt:lpstr>
      <vt:lpstr>PowerPoint Presentation</vt:lpstr>
      <vt:lpstr>BIBLIOGRAFIE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OLARU Denis</cp:lastModifiedBy>
  <cp:revision>21</cp:revision>
  <dcterms:created xsi:type="dcterms:W3CDTF">2013-01-27T09:14:16Z</dcterms:created>
  <dcterms:modified xsi:type="dcterms:W3CDTF">2025-08-21T15:52:08Z</dcterms:modified>
  <cp:category/>
</cp:coreProperties>
</file>